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0.4512471655328798</c:v>
                </c:pt>
                <c:pt idx="1">
                  <c:v>0.54648526077097503</c:v>
                </c:pt>
                <c:pt idx="2">
                  <c:v>0</c:v>
                </c:pt>
                <c:pt idx="3">
                  <c:v>2.2675736961451252E-3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Dorset County Hospital NHS Foundation Trust</c:v>
                </c:pt>
                <c:pt idx="2">
                  <c:v>Torbay and South Devon NHS Foundation Trust</c:v>
                </c:pt>
                <c:pt idx="3">
                  <c:v>Salisbury NHS Foundation Trust</c:v>
                </c:pt>
                <c:pt idx="4">
                  <c:v>North Bristol NHS Trust</c:v>
                </c:pt>
              </c:strCache>
            </c:strRef>
          </c:cat>
          <c:val>
            <c:numRef>
              <c:f>Sheet1!$B$2:$B$6</c:f>
              <c:numCache>
                <c:formatCode>0.0</c:formatCode>
                <c:ptCount val="5"/>
                <c:pt idx="0">
                  <c:v>6.1535410976256451</c:v>
                </c:pt>
                <c:pt idx="1">
                  <c:v>6.4298014311776797</c:v>
                </c:pt>
                <c:pt idx="2">
                  <c:v>6.5556059272921008</c:v>
                </c:pt>
                <c:pt idx="3">
                  <c:v>6.5650602129108142</c:v>
                </c:pt>
                <c:pt idx="4">
                  <c:v>6.7048290681540443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Dorset County Hospital NHS Foundation Trust</c:v>
                </c:pt>
                <c:pt idx="2">
                  <c:v>Torbay and South Devon NHS Foundation Trust</c:v>
                </c:pt>
                <c:pt idx="3">
                  <c:v>Salisbury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Sheet1!$G$2:$G$3</c:f>
              <c:numCache>
                <c:formatCode>0.0;;</c:formatCode>
                <c:ptCount val="2"/>
                <c:pt idx="0">
                  <c:v>6.6271720001416421</c:v>
                </c:pt>
                <c:pt idx="1">
                  <c:v>6.6271720001416421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3.3728279998583579</c:v>
                </c:pt>
                <c:pt idx="1">
                  <c:v>3.3728279998583579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Sheet1!$G$2:$G$3</c:f>
              <c:numCache>
                <c:formatCode>0.0;;</c:formatCode>
                <c:ptCount val="2"/>
                <c:pt idx="0">
                  <c:v>8.3976162046916887</c:v>
                </c:pt>
                <c:pt idx="1">
                  <c:v>8.3976162046916887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1.6023837953083113</c:v>
                </c:pt>
                <c:pt idx="1">
                  <c:v>1.6023837953083113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Sheet1!$G$2:$G$3</c:f>
              <c:numCache>
                <c:formatCode>0.0;;</c:formatCode>
                <c:ptCount val="2"/>
                <c:pt idx="0">
                  <c:v>9.1601716800712421</c:v>
                </c:pt>
                <c:pt idx="1">
                  <c:v>9.1601716800712421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0.83982831992875795</c:v>
                </c:pt>
                <c:pt idx="1">
                  <c:v>0.83982831992875795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Sheet1!$G$2:$G$3</c:f>
              <c:numCache>
                <c:formatCode>0.0;;</c:formatCode>
                <c:ptCount val="2"/>
                <c:pt idx="0">
                  <c:v>3.8116554306103252</c:v>
                </c:pt>
                <c:pt idx="1">
                  <c:v>3.8116554306103252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6.1883445693896748</c:v>
                </c:pt>
                <c:pt idx="1">
                  <c:v>6.1883445693896748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The Great Western Hospital (96)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The Great Western Hospital (96)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The Great Western Hospital (96)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The Great Western Hospital (96)</c:v>
                </c:pt>
              </c:strCache>
            </c:strRef>
          </c:cat>
          <c:val>
            <c:numRef>
              <c:f>Sheet1!$G$2:$G$3</c:f>
              <c:numCache>
                <c:formatCode>0.0;;</c:formatCode>
                <c:ptCount val="2"/>
                <c:pt idx="0">
                  <c:v>6.4602984588778218</c:v>
                </c:pt>
                <c:pt idx="1">
                  <c:v>6.4602984588778218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The Great Western Hospital (96)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The Great Western Hospital (96)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The Great Western Hospital (96)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3.5397015411221782</c:v>
                </c:pt>
                <c:pt idx="1">
                  <c:v>3.5397015411221782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Great Western Hospital (435)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Great Western Hospital (435)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Great Western Hospital (435)</c:v>
                </c:pt>
              </c:strCache>
            </c:strRef>
          </c:cat>
          <c:val>
            <c:numRef>
              <c:f>Sheet1!$F$2:$F$3</c:f>
              <c:numCache>
                <c:formatCode>0.0;;</c:formatCode>
                <c:ptCount val="2"/>
                <c:pt idx="0">
                  <c:v>0</c:v>
                </c:pt>
                <c:pt idx="1">
                  <c:v>8.5686768768387687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Great Western Hospital (435)</c:v>
                </c:pt>
              </c:strCache>
            </c:strRef>
          </c:cat>
          <c:val>
            <c:numRef>
              <c:f>Sheet1!$G$2:$G$3</c:f>
              <c:numCache>
                <c:formatCode>0.0;;</c:formatCode>
                <c:ptCount val="2"/>
                <c:pt idx="0">
                  <c:v>8.5686768768387687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Great Western Hospital (435)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Great Western Hospital (435)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Great Western Hospital (435)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1.4313231231612313</c:v>
                </c:pt>
                <c:pt idx="1">
                  <c:v>1.4313231231612313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(277)</c:v>
                </c:pt>
                <c:pt idx="1">
                  <c:v>The Great Western Hospital (277)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(277)</c:v>
                </c:pt>
                <c:pt idx="1">
                  <c:v>The Great Western Hospital (277)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(277)</c:v>
                </c:pt>
                <c:pt idx="1">
                  <c:v>The Great Western Hospital (277)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(277)</c:v>
                </c:pt>
                <c:pt idx="1">
                  <c:v>The Great Western Hospital (277)</c:v>
                </c:pt>
              </c:strCache>
            </c:strRef>
          </c:cat>
          <c:val>
            <c:numRef>
              <c:f>Sheet1!$G$2:$G$3</c:f>
              <c:numCache>
                <c:formatCode>0.0;;</c:formatCode>
                <c:ptCount val="2"/>
                <c:pt idx="0">
                  <c:v>7.5653522247363334</c:v>
                </c:pt>
                <c:pt idx="1">
                  <c:v>7.5653522247363334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(277)</c:v>
                </c:pt>
                <c:pt idx="1">
                  <c:v>The Great Western Hospital (277)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(277)</c:v>
                </c:pt>
                <c:pt idx="1">
                  <c:v>The Great Western Hospital (277)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(277)</c:v>
                </c:pt>
                <c:pt idx="1">
                  <c:v>The Great Western Hospital (277)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2.4346477752636666</c:v>
                </c:pt>
                <c:pt idx="1">
                  <c:v>2.4346477752636666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The Great Western Hospital (248)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The Great Western Hospital (248)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The Great Western Hospital (248)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The Great Western Hospital (248)</c:v>
                </c:pt>
              </c:strCache>
            </c:strRef>
          </c:cat>
          <c:val>
            <c:numRef>
              <c:f>Sheet1!$G$2:$G$3</c:f>
              <c:numCache>
                <c:formatCode>0.0;;</c:formatCode>
                <c:ptCount val="2"/>
                <c:pt idx="0">
                  <c:v>7.7474850407543192</c:v>
                </c:pt>
                <c:pt idx="1">
                  <c:v>7.7474850407543192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The Great Western Hospital (248)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The Great Western Hospital (248)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The Great Western Hospital (248)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2.2525149592456808</c:v>
                </c:pt>
                <c:pt idx="1">
                  <c:v>2.2525149592456808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The Great Western Hospital (132)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The Great Western Hospital (132)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The Great Western Hospital (132)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The Great Western Hospital (132)</c:v>
                </c:pt>
              </c:strCache>
            </c:strRef>
          </c:cat>
          <c:val>
            <c:numRef>
              <c:f>Sheet1!$G$2:$G$3</c:f>
              <c:numCache>
                <c:formatCode>0.0;;</c:formatCode>
                <c:ptCount val="2"/>
                <c:pt idx="0">
                  <c:v>7.4456285919228842</c:v>
                </c:pt>
                <c:pt idx="1">
                  <c:v>7.4456285919228842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The Great Western Hospital (132)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The Great Western Hospital (132)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The Great Western Hospital (132)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2.5543714080771158</c:v>
                </c:pt>
                <c:pt idx="1">
                  <c:v>2.5543714080771158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(189)</c:v>
                </c:pt>
                <c:pt idx="1">
                  <c:v>The Great Western Hospital (189)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(189)</c:v>
                </c:pt>
                <c:pt idx="1">
                  <c:v>The Great Western Hospital (189)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(189)</c:v>
                </c:pt>
                <c:pt idx="1">
                  <c:v>The Great Western Hospital (189)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(189)</c:v>
                </c:pt>
                <c:pt idx="1">
                  <c:v>The Great Western Hospital (189)</c:v>
                </c:pt>
              </c:strCache>
            </c:strRef>
          </c:cat>
          <c:val>
            <c:numRef>
              <c:f>Sheet1!$G$2:$G$3</c:f>
              <c:numCache>
                <c:formatCode>0.0;;</c:formatCode>
                <c:ptCount val="2"/>
                <c:pt idx="0">
                  <c:v>5.7271368233120699</c:v>
                </c:pt>
                <c:pt idx="1">
                  <c:v>5.7271368233120699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(189)</c:v>
                </c:pt>
                <c:pt idx="1">
                  <c:v>The Great Western Hospital (189)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(189)</c:v>
                </c:pt>
                <c:pt idx="1">
                  <c:v>The Great Western Hospital (189)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(189)</c:v>
                </c:pt>
                <c:pt idx="1">
                  <c:v>The Great Western Hospital (189)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4.2728631766879301</c:v>
                </c:pt>
                <c:pt idx="1">
                  <c:v>4.2728631766879301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University Hospitals Plymouth NHS Trust</c:v>
                </c:pt>
                <c:pt idx="4">
                  <c:v>Gloucestershire Hospitals NHS Foundation Trust</c:v>
                </c:pt>
              </c:strCache>
            </c:strRef>
          </c:cat>
          <c:val>
            <c:numRef>
              <c:f>Sheet1!$B$2:$B$6</c:f>
              <c:numCache>
                <c:formatCode>0.0</c:formatCode>
                <c:ptCount val="5"/>
                <c:pt idx="0">
                  <c:v>7.606151191400186</c:v>
                </c:pt>
                <c:pt idx="1">
                  <c:v>7.2843870177237422</c:v>
                </c:pt>
                <c:pt idx="2">
                  <c:v>7.1604277682878248</c:v>
                </c:pt>
                <c:pt idx="3">
                  <c:v>7.0753213236538031</c:v>
                </c:pt>
                <c:pt idx="4">
                  <c:v>6.9434926626058822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University Hospitals Plymouth NHS Trust</c:v>
                </c:pt>
                <c:pt idx="4">
                  <c:v>Gloucestershire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The Great Western Hospital (403)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The Great Western Hospital (403)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The Great Western Hospital (403)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The Great Western Hospital (403)</c:v>
                </c:pt>
              </c:strCache>
            </c:strRef>
          </c:cat>
          <c:val>
            <c:numRef>
              <c:f>Sheet1!$G$2:$G$3</c:f>
              <c:numCache>
                <c:formatCode>0.0;;</c:formatCode>
                <c:ptCount val="2"/>
                <c:pt idx="0">
                  <c:v>9.2896086081202132</c:v>
                </c:pt>
                <c:pt idx="1">
                  <c:v>9.2896086081202132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The Great Western Hospital (403)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The Great Western Hospital (403)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The Great Western Hospital (403)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0.71039139187978684</c:v>
                </c:pt>
                <c:pt idx="1">
                  <c:v>0.71039139187978684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(411)</c:v>
                </c:pt>
                <c:pt idx="1">
                  <c:v>The Great Western Hospital (411)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(411)</c:v>
                </c:pt>
                <c:pt idx="1">
                  <c:v>The Great Western Hospital (411)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(411)</c:v>
                </c:pt>
                <c:pt idx="1">
                  <c:v>The Great Western Hospital (411)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(411)</c:v>
                </c:pt>
                <c:pt idx="1">
                  <c:v>The Great Western Hospital (411)</c:v>
                </c:pt>
              </c:strCache>
            </c:strRef>
          </c:cat>
          <c:val>
            <c:numRef>
              <c:f>Sheet1!$G$2:$G$3</c:f>
              <c:numCache>
                <c:formatCode>0.0;;</c:formatCode>
                <c:ptCount val="2"/>
                <c:pt idx="0">
                  <c:v>8.6375268782721157</c:v>
                </c:pt>
                <c:pt idx="1">
                  <c:v>8.6375268782721157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(411)</c:v>
                </c:pt>
                <c:pt idx="1">
                  <c:v>The Great Western Hospital (411)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(411)</c:v>
                </c:pt>
                <c:pt idx="1">
                  <c:v>The Great Western Hospital (411)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(411)</c:v>
                </c:pt>
                <c:pt idx="1">
                  <c:v>The Great Western Hospital (411)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1.3624731217278843</c:v>
                </c:pt>
                <c:pt idx="1">
                  <c:v>1.3624731217278843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The Great Western Hospital (439)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The Great Western Hospital (439)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The Great Western Hospital (439)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The Great Western Hospital (439)</c:v>
                </c:pt>
              </c:strCache>
            </c:strRef>
          </c:cat>
          <c:val>
            <c:numRef>
              <c:f>Sheet1!$G$2:$G$3</c:f>
              <c:numCache>
                <c:formatCode>0.0;;</c:formatCode>
                <c:ptCount val="2"/>
                <c:pt idx="0">
                  <c:v>9.0438256605218079</c:v>
                </c:pt>
                <c:pt idx="1">
                  <c:v>9.0438256605218079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The Great Western Hospital (439)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The Great Western Hospital (439)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The Great Western Hospital (439)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0.95617433947819208</c:v>
                </c:pt>
                <c:pt idx="1">
                  <c:v>0.95617433947819208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The Great Western Hospital (437)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The Great Western Hospital (437)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The Great Western Hospital (437)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The Great Western Hospital (437)</c:v>
                </c:pt>
              </c:strCache>
            </c:strRef>
          </c:cat>
          <c:val>
            <c:numRef>
              <c:f>Sheet1!$G$2:$G$3</c:f>
              <c:numCache>
                <c:formatCode>0.0;;</c:formatCode>
                <c:ptCount val="2"/>
                <c:pt idx="0">
                  <c:v>8.8605858542549925</c:v>
                </c:pt>
                <c:pt idx="1">
                  <c:v>8.8605858542549925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The Great Western Hospital (437)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The Great Western Hospital (437)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The Great Western Hospital (437)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1.1394141457450075</c:v>
                </c:pt>
                <c:pt idx="1">
                  <c:v>1.1394141457450075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The Great Western Hospital (415)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The Great Western Hospital (415)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The Great Western Hospital (415)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The Great Western Hospital (415)</c:v>
                </c:pt>
              </c:strCache>
            </c:strRef>
          </c:cat>
          <c:val>
            <c:numRef>
              <c:f>Sheet1!$G$2:$G$3</c:f>
              <c:numCache>
                <c:formatCode>0.0;;</c:formatCode>
                <c:ptCount val="2"/>
                <c:pt idx="0">
                  <c:v>8.41713599582169</c:v>
                </c:pt>
                <c:pt idx="1">
                  <c:v>8.41713599582169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The Great Western Hospital (415)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The Great Western Hospital (415)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The Great Western Hospital (415)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1.58286400417831</c:v>
                </c:pt>
                <c:pt idx="1">
                  <c:v>1.58286400417831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The Great Western Hospital (438)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The Great Western Hospital (438)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The Great Western Hospital (438)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The Great Western Hospital (438)</c:v>
                </c:pt>
              </c:strCache>
            </c:strRef>
          </c:cat>
          <c:val>
            <c:numRef>
              <c:f>Sheet1!$G$2:$G$3</c:f>
              <c:numCache>
                <c:formatCode>0.0;;</c:formatCode>
                <c:ptCount val="2"/>
                <c:pt idx="0">
                  <c:v>8.8217991675320064</c:v>
                </c:pt>
                <c:pt idx="1">
                  <c:v>8.8217991675320064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The Great Western Hospital (438)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The Great Western Hospital (438)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The Great Western Hospital (438)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1.1782008324679936</c:v>
                </c:pt>
                <c:pt idx="1">
                  <c:v>1.1782008324679936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The Great Western Hospital (440)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The Great Western Hospital (440)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The Great Western Hospital (440)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The Great Western Hospital (440)</c:v>
                </c:pt>
              </c:strCache>
            </c:strRef>
          </c:cat>
          <c:val>
            <c:numRef>
              <c:f>Sheet1!$G$2:$G$3</c:f>
              <c:numCache>
                <c:formatCode>0.0;;</c:formatCode>
                <c:ptCount val="2"/>
                <c:pt idx="0">
                  <c:v>8.6694390767644762</c:v>
                </c:pt>
                <c:pt idx="1">
                  <c:v>8.6694390767644762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The Great Western Hospital (440)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The Great Western Hospital (440)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The Great Western Hospital (440)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1.3305609232355238</c:v>
                </c:pt>
                <c:pt idx="1">
                  <c:v>1.3305609232355238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The Great Western Hospital (438)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The Great Western Hospital (438)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The Great Western Hospital (438)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The Great Western Hospital (438)</c:v>
                </c:pt>
              </c:strCache>
            </c:strRef>
          </c:cat>
          <c:val>
            <c:numRef>
              <c:f>Sheet1!$G$2:$G$3</c:f>
              <c:numCache>
                <c:formatCode>0.0;;</c:formatCode>
                <c:ptCount val="2"/>
                <c:pt idx="0">
                  <c:v>7.2529158274911572</c:v>
                </c:pt>
                <c:pt idx="1">
                  <c:v>7.2529158274911572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The Great Western Hospital (438)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The Great Western Hospital (438)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The Great Western Hospital (438)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2.7470841725088428</c:v>
                </c:pt>
                <c:pt idx="1">
                  <c:v>2.7470841725088428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The Great Western Hospital (393)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The Great Western Hospital (393)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The Great Western Hospital (393)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The Great Western Hospital (393)</c:v>
                </c:pt>
              </c:strCache>
            </c:strRef>
          </c:cat>
          <c:val>
            <c:numRef>
              <c:f>Sheet1!$G$2:$G$3</c:f>
              <c:numCache>
                <c:formatCode>0.0;;</c:formatCode>
                <c:ptCount val="2"/>
                <c:pt idx="0">
                  <c:v>7.7749655769123676</c:v>
                </c:pt>
                <c:pt idx="1">
                  <c:v>7.7749655769123676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The Great Western Hospital (393)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The Great Western Hospital (393)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The Great Western Hospital (393)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2.2250344230876324</c:v>
                </c:pt>
                <c:pt idx="1">
                  <c:v>2.2250344230876324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The Great Western Hospital (428)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The Great Western Hospital (428)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The Great Western Hospital (428)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The Great Western Hospital (428)</c:v>
                </c:pt>
              </c:strCache>
            </c:strRef>
          </c:cat>
          <c:val>
            <c:numRef>
              <c:f>Sheet1!$G$2:$G$3</c:f>
              <c:numCache>
                <c:formatCode>0.0;;</c:formatCode>
                <c:ptCount val="2"/>
                <c:pt idx="0">
                  <c:v>6.8675038021476418</c:v>
                </c:pt>
                <c:pt idx="1">
                  <c:v>6.8675038021476418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The Great Western Hospital (428)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The Great Western Hospital (428)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The Great Western Hospital (428)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3.1324961978523582</c:v>
                </c:pt>
                <c:pt idx="1">
                  <c:v>3.1324961978523582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6.1535410976256451</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(431)</c:v>
                </c:pt>
                <c:pt idx="1">
                  <c:v>The Great Western Hospital (431)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(431)</c:v>
                </c:pt>
                <c:pt idx="1">
                  <c:v>The Great Western Hospital (431)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(431)</c:v>
                </c:pt>
                <c:pt idx="1">
                  <c:v>The Great Western Hospital (431)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(431)</c:v>
                </c:pt>
                <c:pt idx="1">
                  <c:v>The Great Western Hospital (431)</c:v>
                </c:pt>
              </c:strCache>
            </c:strRef>
          </c:cat>
          <c:val>
            <c:numRef>
              <c:f>Sheet1!$G$2:$G$3</c:f>
              <c:numCache>
                <c:formatCode>0.0;;</c:formatCode>
                <c:ptCount val="2"/>
                <c:pt idx="0">
                  <c:v>8.667744371074626</c:v>
                </c:pt>
                <c:pt idx="1">
                  <c:v>8.667744371074626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(431)</c:v>
                </c:pt>
                <c:pt idx="1">
                  <c:v>The Great Western Hospital (431)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(431)</c:v>
                </c:pt>
                <c:pt idx="1">
                  <c:v>The Great Western Hospital (431)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(431)</c:v>
                </c:pt>
                <c:pt idx="1">
                  <c:v>The Great Western Hospital (431)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1.332255628925374</c:v>
                </c:pt>
                <c:pt idx="1">
                  <c:v>1.332255628925374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(368)</c:v>
                </c:pt>
                <c:pt idx="1">
                  <c:v>The Great Western Hospital (368)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(368)</c:v>
                </c:pt>
                <c:pt idx="1">
                  <c:v>The Great Western Hospital (368)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(368)</c:v>
                </c:pt>
                <c:pt idx="1">
                  <c:v>The Great Western Hospital (368)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(368)</c:v>
                </c:pt>
                <c:pt idx="1">
                  <c:v>The Great Western Hospital (368)</c:v>
                </c:pt>
              </c:strCache>
            </c:strRef>
          </c:cat>
          <c:val>
            <c:numRef>
              <c:f>Sheet1!$G$2:$G$3</c:f>
              <c:numCache>
                <c:formatCode>0.0;;</c:formatCode>
                <c:ptCount val="2"/>
                <c:pt idx="0">
                  <c:v>7.3396157699118039</c:v>
                </c:pt>
                <c:pt idx="1">
                  <c:v>7.3396157699118039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(368)</c:v>
                </c:pt>
                <c:pt idx="1">
                  <c:v>The Great Western Hospital (368)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(368)</c:v>
                </c:pt>
                <c:pt idx="1">
                  <c:v>The Great Western Hospital (368)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(368)</c:v>
                </c:pt>
                <c:pt idx="1">
                  <c:v>The Great Western Hospital (368)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2.6603842300881961</c:v>
                </c:pt>
                <c:pt idx="1">
                  <c:v>2.6603842300881961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Great Western Hospital (435)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Great Western Hospital (435)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Great Western Hospital (435)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Great Western Hospital (435)</c:v>
                </c:pt>
              </c:strCache>
            </c:strRef>
          </c:cat>
          <c:val>
            <c:numRef>
              <c:f>Sheet1!$G$2:$G$3</c:f>
              <c:numCache>
                <c:formatCode>0.0;;</c:formatCode>
                <c:ptCount val="2"/>
                <c:pt idx="0">
                  <c:v>9.447887182158393</c:v>
                </c:pt>
                <c:pt idx="1">
                  <c:v>9.447887182158393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Great Western Hospital (435)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Great Western Hospital (435)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Great Western Hospital (435)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0.55211281784160704</c:v>
                </c:pt>
                <c:pt idx="1">
                  <c:v>0.55211281784160704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(368)</c:v>
                </c:pt>
                <c:pt idx="1">
                  <c:v>The Great Western Hospital (368)</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(368)</c:v>
                </c:pt>
                <c:pt idx="1">
                  <c:v>The Great Western Hospital (368)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(368)</c:v>
                </c:pt>
                <c:pt idx="1">
                  <c:v>The Great Western Hospital (368)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(368)</c:v>
                </c:pt>
                <c:pt idx="1">
                  <c:v>The Great Western Hospital (368)</c:v>
                </c:pt>
              </c:strCache>
            </c:strRef>
          </c:cat>
          <c:val>
            <c:numRef>
              <c:f>Sheet1!$G$2:$G$3</c:f>
              <c:numCache>
                <c:formatCode>0.0;;</c:formatCode>
                <c:ptCount val="2"/>
                <c:pt idx="0">
                  <c:v>8.8025746263692408</c:v>
                </c:pt>
                <c:pt idx="1">
                  <c:v>8.8025746263692408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(368)</c:v>
                </c:pt>
                <c:pt idx="1">
                  <c:v>The Great Western Hospital (368)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(368)</c:v>
                </c:pt>
                <c:pt idx="1">
                  <c:v>The Great Western Hospital (368)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(368)</c:v>
                </c:pt>
                <c:pt idx="1">
                  <c:v>The Great Western Hospital (368)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1.1974253736307592</c:v>
                </c:pt>
                <c:pt idx="1">
                  <c:v>1.1974253736307592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(391)</c:v>
                </c:pt>
                <c:pt idx="1">
                  <c:v>The Great Western Hospital (391)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(391)</c:v>
                </c:pt>
                <c:pt idx="1">
                  <c:v>The Great Western Hospital (391)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(391)</c:v>
                </c:pt>
                <c:pt idx="1">
                  <c:v>The Great Western Hospital (391)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(391)</c:v>
                </c:pt>
                <c:pt idx="1">
                  <c:v>The Great Western Hospital (391)</c:v>
                </c:pt>
              </c:strCache>
            </c:strRef>
          </c:cat>
          <c:val>
            <c:numRef>
              <c:f>Sheet1!$G$2:$G$3</c:f>
              <c:numCache>
                <c:formatCode>0.0;;</c:formatCode>
                <c:ptCount val="2"/>
                <c:pt idx="0">
                  <c:v>7.9171479711191308</c:v>
                </c:pt>
                <c:pt idx="1">
                  <c:v>7.9171479711191308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(391)</c:v>
                </c:pt>
                <c:pt idx="1">
                  <c:v>The Great Western Hospital (391)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(391)</c:v>
                </c:pt>
                <c:pt idx="1">
                  <c:v>The Great Western Hospital (391)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(391)</c:v>
                </c:pt>
                <c:pt idx="1">
                  <c:v>The Great Western Hospital (391)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2.0828520288808692</c:v>
                </c:pt>
                <c:pt idx="1">
                  <c:v>2.0828520288808692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Great Western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Great Western Hospital (-)</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Great Western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Great Western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Great Western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Great Western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Great Western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Great Western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Great Western Hospital (-)</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Great Western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Great Western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Great Western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Great Western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Great Western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The Great Western Hospital (87)</c:v>
                </c:pt>
              </c:strCache>
            </c:strRef>
          </c:cat>
          <c:val>
            <c:numRef>
              <c:f>Sheet1!$D$2:$D$3</c:f>
              <c:numCache>
                <c:formatCode>0.0;;</c:formatCode>
                <c:ptCount val="2"/>
                <c:pt idx="0">
                  <c:v>8.053355724048691</c:v>
                </c:pt>
                <c:pt idx="1">
                  <c:v>8.053355724048691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The Great Western Hospital (87)</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The Great Western Hospital (87)</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The Great Western Hospital (87)</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The Great Western Hospital (87)</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The Great Western Hospital (87)</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The Great Western Hospital (87)</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The Great Western Hospital (56)</c:v>
                </c:pt>
              </c:strCache>
            </c:strRef>
          </c:cat>
          <c:val>
            <c:numRef>
              <c:f>Sheet1!$D$2:$D$3</c:f>
              <c:numCache>
                <c:formatCode>0.0;;</c:formatCode>
                <c:ptCount val="2"/>
                <c:pt idx="0">
                  <c:v>7.8951228394515196</c:v>
                </c:pt>
                <c:pt idx="1">
                  <c:v>7.8951228394515196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The Great Western Hospital (56)</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The Great Western Hospital (56)</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The Great Western Hospital (56)</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The Great Western Hospital (56)</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The Great Western Hospital (56)</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The Great Western Hospital (56)</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The Great Western Hospital (31)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The Great Western Hospital (31)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The Great Western Hospital (31)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The Great Western Hospital (31)</c:v>
                </c:pt>
              </c:strCache>
            </c:strRef>
          </c:cat>
          <c:val>
            <c:numRef>
              <c:f>Sheet1!$G$2:$G$3</c:f>
              <c:numCache>
                <c:formatCode>0.0;;</c:formatCode>
                <c:ptCount val="2"/>
                <c:pt idx="0">
                  <c:v>6.1295152606785743</c:v>
                </c:pt>
                <c:pt idx="1">
                  <c:v>6.1295152606785743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The Great Western Hospital (31)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The Great Western Hospital (31)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The Great Western Hospital (31)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3.8704847393214257</c:v>
                </c:pt>
                <c:pt idx="1">
                  <c:v>3.8704847393214257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0.27779824975905232</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0.66139668737021307</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0.18439245148931516</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1.925030931601639</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0.18439245148931427</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0.66139668737021307</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0.56498907592490166</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5.0378108180374719</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The Great Western Hospital (36)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The Great Western Hospital (36)</c:v>
                </c:pt>
              </c:strCache>
            </c:strRef>
          </c:cat>
          <c:val>
            <c:numRef>
              <c:f>Sheet1!$E$2:$E$3</c:f>
              <c:numCache>
                <c:formatCode>0.0;;</c:formatCode>
                <c:ptCount val="2"/>
                <c:pt idx="0">
                  <c:v>5.49609226705988</c:v>
                </c:pt>
                <c:pt idx="1">
                  <c:v>5.49609226705988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The Great Western Hospital (36)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The Great Western Hospital (36)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The Great Western Hospital (36)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The Great Western Hospital (36)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The Great Western Hospital (36)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4.50390773294012</c:v>
                </c:pt>
                <c:pt idx="1">
                  <c:v>4.50390773294012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(430)</c:v>
                </c:pt>
                <c:pt idx="1">
                  <c:v>The Great Western Hospital (430)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(430)</c:v>
                </c:pt>
                <c:pt idx="1">
                  <c:v>The Great Western Hospital (430)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(430)</c:v>
                </c:pt>
                <c:pt idx="1">
                  <c:v>The Great Western Hospital (430)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(430)</c:v>
                </c:pt>
                <c:pt idx="1">
                  <c:v>The Great Western Hospital (430)</c:v>
                </c:pt>
              </c:strCache>
            </c:strRef>
          </c:cat>
          <c:val>
            <c:numRef>
              <c:f>Sheet1!$G$2:$G$3</c:f>
              <c:numCache>
                <c:formatCode>0.0;;</c:formatCode>
                <c:ptCount val="2"/>
                <c:pt idx="0">
                  <c:v>6.5656943757951396</c:v>
                </c:pt>
                <c:pt idx="1">
                  <c:v>6.5656943757951396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(430)</c:v>
                </c:pt>
                <c:pt idx="1">
                  <c:v>The Great Western Hospital (430)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(430)</c:v>
                </c:pt>
                <c:pt idx="1">
                  <c:v>The Great Western Hospital (430)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(430)</c:v>
                </c:pt>
                <c:pt idx="1">
                  <c:v>The Great Western Hospital (430)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3.4343056242048604</c:v>
                </c:pt>
                <c:pt idx="1">
                  <c:v>3.4343056242048604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The Great Western Hospital (318)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The Great Western Hospital (318)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The Great Western Hospital (318)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The Great Western Hospital (318)</c:v>
                </c:pt>
              </c:strCache>
            </c:strRef>
          </c:cat>
          <c:val>
            <c:numRef>
              <c:f>Sheet1!$G$2:$G$3</c:f>
              <c:numCache>
                <c:formatCode>0.0;;</c:formatCode>
                <c:ptCount val="2"/>
                <c:pt idx="0">
                  <c:v>5.3466339211869389</c:v>
                </c:pt>
                <c:pt idx="1">
                  <c:v>5.3466339211869389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The Great Western Hospital (318)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The Great Western Hospital (318)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The Great Western Hospital (318)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4.6533660788130611</c:v>
                </c:pt>
                <c:pt idx="1">
                  <c:v>4.6533660788130611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(174)</c:v>
                </c:pt>
                <c:pt idx="1">
                  <c:v>The Great Western Hospital (174)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(174)</c:v>
                </c:pt>
                <c:pt idx="1">
                  <c:v>The Great Western Hospital (174)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(174)</c:v>
                </c:pt>
                <c:pt idx="1">
                  <c:v>The Great Western Hospital (174)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(174)</c:v>
                </c:pt>
                <c:pt idx="1">
                  <c:v>The Great Western Hospital (174)</c:v>
                </c:pt>
              </c:strCache>
            </c:strRef>
          </c:cat>
          <c:val>
            <c:numRef>
              <c:f>Sheet1!$G$2:$G$3</c:f>
              <c:numCache>
                <c:formatCode>0.0;;</c:formatCode>
                <c:ptCount val="2"/>
                <c:pt idx="0">
                  <c:v>8.4198092598060494</c:v>
                </c:pt>
                <c:pt idx="1">
                  <c:v>8.4198092598060494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(174)</c:v>
                </c:pt>
                <c:pt idx="1">
                  <c:v>The Great Western Hospital (174)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(174)</c:v>
                </c:pt>
                <c:pt idx="1">
                  <c:v>The Great Western Hospital (174)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(174)</c:v>
                </c:pt>
                <c:pt idx="1">
                  <c:v>The Great Western Hospital (174)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1.5801907401939506</c:v>
                </c:pt>
                <c:pt idx="1">
                  <c:v>1.5801907401939506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The Great Western Hospital (436)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The Great Western Hospital (436)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The Great Western Hospital (436)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The Great Western Hospital (436)</c:v>
                </c:pt>
              </c:strCache>
            </c:strRef>
          </c:cat>
          <c:val>
            <c:numRef>
              <c:f>Sheet1!$G$2:$G$3</c:f>
              <c:numCache>
                <c:formatCode>0.0;;</c:formatCode>
                <c:ptCount val="2"/>
                <c:pt idx="0">
                  <c:v>6.5443464113967096</c:v>
                </c:pt>
                <c:pt idx="1">
                  <c:v>6.5443464113967096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The Great Western Hospital (436)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The Great Western Hospital (436)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The Great Western Hospital (436)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3.4556535886032904</c:v>
                </c:pt>
                <c:pt idx="1">
                  <c:v>3.4556535886032904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(408)</c:v>
                </c:pt>
                <c:pt idx="1">
                  <c:v>The Great Western Hospital (408)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(408)</c:v>
                </c:pt>
                <c:pt idx="1">
                  <c:v>The Great Western Hospital (408)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(408)</c:v>
                </c:pt>
                <c:pt idx="1">
                  <c:v>The Great Western Hospital (408)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(408)</c:v>
                </c:pt>
                <c:pt idx="1">
                  <c:v>The Great Western Hospital (408)</c:v>
                </c:pt>
              </c:strCache>
            </c:strRef>
          </c:cat>
          <c:val>
            <c:numRef>
              <c:f>Sheet1!$G$2:$G$3</c:f>
              <c:numCache>
                <c:formatCode>0.0;;</c:formatCode>
                <c:ptCount val="2"/>
                <c:pt idx="0">
                  <c:v>7.7271826374293564</c:v>
                </c:pt>
                <c:pt idx="1">
                  <c:v>7.7271826374293564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(408)</c:v>
                </c:pt>
                <c:pt idx="1">
                  <c:v>The Great Western Hospital (408)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(408)</c:v>
                </c:pt>
                <c:pt idx="1">
                  <c:v>The Great Western Hospital (408)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(408)</c:v>
                </c:pt>
                <c:pt idx="1">
                  <c:v>The Great Western Hospital (408)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2.2728173625706436</c:v>
                </c:pt>
                <c:pt idx="1">
                  <c:v>2.2728173625706436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(309)</c:v>
                </c:pt>
                <c:pt idx="1">
                  <c:v>The Great Western Hospital (309)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(309)</c:v>
                </c:pt>
                <c:pt idx="1">
                  <c:v>The Great Western Hospital (309)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(309)</c:v>
                </c:pt>
                <c:pt idx="1">
                  <c:v>The Great Western Hospital (309)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(309)</c:v>
                </c:pt>
                <c:pt idx="1">
                  <c:v>The Great Western Hospital (309)</c:v>
                </c:pt>
              </c:strCache>
            </c:strRef>
          </c:cat>
          <c:val>
            <c:numRef>
              <c:f>Sheet1!$G$2:$G$3</c:f>
              <c:numCache>
                <c:formatCode>0.0;;</c:formatCode>
                <c:ptCount val="2"/>
                <c:pt idx="0">
                  <c:v>8.8197320125497782</c:v>
                </c:pt>
                <c:pt idx="1">
                  <c:v>8.8197320125497782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(309)</c:v>
                </c:pt>
                <c:pt idx="1">
                  <c:v>The Great Western Hospital (309)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(309)</c:v>
                </c:pt>
                <c:pt idx="1">
                  <c:v>The Great Western Hospital (309)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(309)</c:v>
                </c:pt>
                <c:pt idx="1">
                  <c:v>The Great Western Hospital (309)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1.1802679874502218</c:v>
                </c:pt>
                <c:pt idx="1">
                  <c:v>1.1802679874502218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The Great Western Hospital (341)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The Great Western Hospital (341)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The Great Western Hospital (341)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The Great Western Hospital (341)</c:v>
                </c:pt>
              </c:strCache>
            </c:strRef>
          </c:cat>
          <c:val>
            <c:numRef>
              <c:f>Sheet1!$G$2:$G$3</c:f>
              <c:numCache>
                <c:formatCode>0.0;;</c:formatCode>
                <c:ptCount val="2"/>
                <c:pt idx="0">
                  <c:v>4.7286417639671123</c:v>
                </c:pt>
                <c:pt idx="1">
                  <c:v>4.7286417639671123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The Great Western Hospital (341)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The Great Western Hospital (341)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The Great Western Hospital (341)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5.2713582360328877</c:v>
                </c:pt>
                <c:pt idx="1">
                  <c:v>5.2713582360328877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(381)</c:v>
                </c:pt>
                <c:pt idx="1">
                  <c:v>The Great Western Hospital (381)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(381)</c:v>
                </c:pt>
                <c:pt idx="1">
                  <c:v>The Great Western Hospital (381)</c:v>
                </c:pt>
              </c:strCache>
            </c:strRef>
          </c:cat>
          <c:val>
            <c:numRef>
              <c:f>Sheet1!$E$2:$E$3</c:f>
              <c:numCache>
                <c:formatCode>0.0;;</c:formatCode>
                <c:ptCount val="2"/>
                <c:pt idx="0">
                  <c:v>6.017795591130457</c:v>
                </c:pt>
                <c:pt idx="1">
                  <c:v>6.017795591130457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(381)</c:v>
                </c:pt>
                <c:pt idx="1">
                  <c:v>The Great Western Hospital (381)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(381)</c:v>
                </c:pt>
                <c:pt idx="1">
                  <c:v>The Great Western Hospital (381)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(381)</c:v>
                </c:pt>
                <c:pt idx="1">
                  <c:v>The Great Western Hospital (381)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(381)</c:v>
                </c:pt>
                <c:pt idx="1">
                  <c:v>The Great Western Hospital (381)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(381)</c:v>
                </c:pt>
                <c:pt idx="1">
                  <c:v>The Great Western Hospital (381)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3.982204408869543</c:v>
                </c:pt>
                <c:pt idx="1">
                  <c:v>3.982204408869543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(401)</c:v>
                </c:pt>
                <c:pt idx="1">
                  <c:v>The Great Western Hospital (401)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(401)</c:v>
                </c:pt>
                <c:pt idx="1">
                  <c:v>The Great Western Hospital (401)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(401)</c:v>
                </c:pt>
                <c:pt idx="1">
                  <c:v>The Great Western Hospital (401)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(401)</c:v>
                </c:pt>
                <c:pt idx="1">
                  <c:v>The Great Western Hospital (401)</c:v>
                </c:pt>
              </c:strCache>
            </c:strRef>
          </c:cat>
          <c:val>
            <c:numRef>
              <c:f>Sheet1!$G$2:$G$3</c:f>
              <c:numCache>
                <c:formatCode>0.0;;</c:formatCode>
                <c:ptCount val="2"/>
                <c:pt idx="0">
                  <c:v>7.1592215267933446</c:v>
                </c:pt>
                <c:pt idx="1">
                  <c:v>7.1592215267933446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(401)</c:v>
                </c:pt>
                <c:pt idx="1">
                  <c:v>The Great Western Hospital (401)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(401)</c:v>
                </c:pt>
                <c:pt idx="1">
                  <c:v>The Great Western Hospital (401)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(401)</c:v>
                </c:pt>
                <c:pt idx="1">
                  <c:v>The Great Western Hospital (401)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2.8407784732066554</c:v>
                </c:pt>
                <c:pt idx="1">
                  <c:v>2.8407784732066554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0.13196791781329953</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0.59992840189929364</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0.16725555306925433</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1.7461241528052032</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0.16725555306925433</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0.59992840189929453</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1.111581121638535</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5.8736496497269952</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(222)</c:v>
                </c:pt>
                <c:pt idx="1">
                  <c:v>The Great Western Hospital (222)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(222)</c:v>
                </c:pt>
                <c:pt idx="1">
                  <c:v>The Great Western Hospital (222)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(222)</c:v>
                </c:pt>
                <c:pt idx="1">
                  <c:v>The Great Western Hospital (222)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(222)</c:v>
                </c:pt>
                <c:pt idx="1">
                  <c:v>The Great Western Hospital (222)</c:v>
                </c:pt>
              </c:strCache>
            </c:strRef>
          </c:cat>
          <c:val>
            <c:numRef>
              <c:f>Sheet1!$G$2:$G$3</c:f>
              <c:numCache>
                <c:formatCode>0.0;;</c:formatCode>
                <c:ptCount val="2"/>
                <c:pt idx="0">
                  <c:v>7.9606135515057677</c:v>
                </c:pt>
                <c:pt idx="1">
                  <c:v>7.9606135515057677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(222)</c:v>
                </c:pt>
                <c:pt idx="1">
                  <c:v>The Great Western Hospital (222)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(222)</c:v>
                </c:pt>
                <c:pt idx="1">
                  <c:v>The Great Western Hospital (222)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(222)</c:v>
                </c:pt>
                <c:pt idx="1">
                  <c:v>The Great Western Hospital (222)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2.0393864484942323</c:v>
                </c:pt>
                <c:pt idx="1">
                  <c:v>2.0393864484942323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The Great Western Hospital (255)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The Great Western Hospital (255)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The Great Western Hospital (255)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The Great Western Hospital (255)</c:v>
                </c:pt>
              </c:strCache>
            </c:strRef>
          </c:cat>
          <c:val>
            <c:numRef>
              <c:f>Sheet1!$G$2:$G$3</c:f>
              <c:numCache>
                <c:formatCode>0.0;;</c:formatCode>
                <c:ptCount val="2"/>
                <c:pt idx="0">
                  <c:v>5.9771426893981037</c:v>
                </c:pt>
                <c:pt idx="1">
                  <c:v>5.9771426893981037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The Great Western Hospital (255)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The Great Western Hospital (255)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The Great Western Hospital (255)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4.0228573106018963</c:v>
                </c:pt>
                <c:pt idx="1">
                  <c:v>4.0228573106018963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The Great Western Hospital (436)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The Great Western Hospital (436)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The Great Western Hospital (436)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The Great Western Hospital (436)</c:v>
                </c:pt>
              </c:strCache>
            </c:strRef>
          </c:cat>
          <c:val>
            <c:numRef>
              <c:f>Sheet1!$G$2:$G$3</c:f>
              <c:numCache>
                <c:formatCode>0.0;;</c:formatCode>
                <c:ptCount val="2"/>
                <c:pt idx="0">
                  <c:v>8.9376152807884708</c:v>
                </c:pt>
                <c:pt idx="1">
                  <c:v>8.9376152807884708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The Great Western Hospital (436)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The Great Western Hospital (436)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The Great Western Hospital (436)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1.0623847192115292</c:v>
                </c:pt>
                <c:pt idx="1">
                  <c:v>1.0623847192115292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(433)</c:v>
                </c:pt>
                <c:pt idx="1">
                  <c:v>The Great Western Hospital (433)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(433)</c:v>
                </c:pt>
                <c:pt idx="1">
                  <c:v>The Great Western Hospital (433)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(433)</c:v>
                </c:pt>
                <c:pt idx="1">
                  <c:v>The Great Western Hospital (433)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(433)</c:v>
                </c:pt>
                <c:pt idx="1">
                  <c:v>The Great Western Hospital (433)</c:v>
                </c:pt>
              </c:strCache>
            </c:strRef>
          </c:cat>
          <c:val>
            <c:numRef>
              <c:f>Sheet1!$G$2:$G$3</c:f>
              <c:numCache>
                <c:formatCode>0.0;;</c:formatCode>
                <c:ptCount val="2"/>
                <c:pt idx="0">
                  <c:v>9.095840857204804</c:v>
                </c:pt>
                <c:pt idx="1">
                  <c:v>9.095840857204804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(433)</c:v>
                </c:pt>
                <c:pt idx="1">
                  <c:v>The Great Western Hospital (433)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(433)</c:v>
                </c:pt>
                <c:pt idx="1">
                  <c:v>The Great Western Hospital (433)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(433)</c:v>
                </c:pt>
                <c:pt idx="1">
                  <c:v>The Great Western Hospital (433)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0.90415914279519605</c:v>
                </c:pt>
                <c:pt idx="1">
                  <c:v>0.90415914279519605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The Great Western Hospital (437)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The Great Western Hospital (437)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The Great Western Hospital (437)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The Great Western Hospital (437)</c:v>
                </c:pt>
              </c:strCache>
            </c:strRef>
          </c:cat>
          <c:val>
            <c:numRef>
              <c:f>Sheet1!$G$2:$G$3</c:f>
              <c:numCache>
                <c:formatCode>0.0;;</c:formatCode>
                <c:ptCount val="2"/>
                <c:pt idx="0">
                  <c:v>7.9364282176274008</c:v>
                </c:pt>
                <c:pt idx="1">
                  <c:v>7.9364282176274008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The Great Western Hospital (437)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The Great Western Hospital (437)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The Great Western Hospital (437)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2.0635717823725992</c:v>
                </c:pt>
                <c:pt idx="1">
                  <c:v>2.0635717823725992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7.328999581726455</c:v>
                </c:pt>
                <c:pt idx="1">
                  <c:v>6.4911510821841931</c:v>
                </c:pt>
                <c:pt idx="2">
                  <c:v>5.8796077796560748</c:v>
                </c:pt>
                <c:pt idx="3">
                  <c:v>5.8969566559840878</c:v>
                </c:pt>
                <c:pt idx="4">
                  <c:v>5.8736496497269952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6.4439103936282729</c:v>
                </c:pt>
                <c:pt idx="1">
                  <c:v>6.6271720001416421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7.7602382107091978</c:v>
                </c:pt>
                <c:pt idx="1">
                  <c:v>8.2862786867082896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7.6207917156195748</c:v>
                </c:pt>
                <c:pt idx="1">
                  <c:v>8.3976162046916887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9.2986159041422987</c:v>
                </c:pt>
                <c:pt idx="1">
                  <c:v>9.1601716800712421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1.5169259617200836E-2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0.49613074222848574</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0.13831754159892995</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1.4440154345280565</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0.13831754159892995</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0.49613074222848574</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0.22862563455576712</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6.8757862392340803</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3.2467717657093118</c:v>
                </c:pt>
                <c:pt idx="1">
                  <c:v>3.8116554306103252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6.5986230478288839</c:v>
                </c:pt>
                <c:pt idx="1">
                  <c:v>6.267471490253878</c:v>
                </c:pt>
                <c:pt idx="2">
                  <c:v>5.9848987001035399</c:v>
                </c:pt>
                <c:pt idx="3">
                  <c:v>6.4619539028069184</c:v>
                </c:pt>
                <c:pt idx="4">
                  <c:v>6.4602984588778218</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9.0235203519871714</c:v>
                </c:pt>
                <c:pt idx="1">
                  <c:v>8.7370908650769863</c:v>
                </c:pt>
                <c:pt idx="2">
                  <c:v>8.8375473001547586</c:v>
                </c:pt>
                <c:pt idx="3">
                  <c:v>8.7688604358618036</c:v>
                </c:pt>
                <c:pt idx="4">
                  <c:v>8.5686768768387687</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8.1844865770875792</c:v>
                </c:pt>
                <c:pt idx="1">
                  <c:v>7.3354018737279709</c:v>
                </c:pt>
                <c:pt idx="2">
                  <c:v>7.7015577140651406</c:v>
                </c:pt>
                <c:pt idx="3">
                  <c:v>8.1768392578906184</c:v>
                </c:pt>
                <c:pt idx="4">
                  <c:v>7.5653522247363334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7.8059014835939653</c:v>
                </c:pt>
                <c:pt idx="1">
                  <c:v>7.8664273200149442</c:v>
                </c:pt>
                <c:pt idx="2">
                  <c:v>7.611703413154892</c:v>
                </c:pt>
                <c:pt idx="3">
                  <c:v>7.9089338621860801</c:v>
                </c:pt>
                <c:pt idx="4">
                  <c:v>7.7474850407543192</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9.0629594703819141</c:v>
                </c:pt>
                <c:pt idx="1">
                  <c:v>9.0496958409310562</c:v>
                </c:pt>
                <c:pt idx="2">
                  <c:v>9.3947033515531544</c:v>
                </c:pt>
                <c:pt idx="3">
                  <c:v>9.2980007598763326</c:v>
                </c:pt>
                <c:pt idx="4">
                  <c:v>9.2896086081202132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8.6085641636452586</c:v>
                </c:pt>
                <c:pt idx="1">
                  <c:v>8.5871468508839843</c:v>
                </c:pt>
                <c:pt idx="2">
                  <c:v>8.5463189336770142</c:v>
                </c:pt>
                <c:pt idx="3">
                  <c:v>8.6021645727514162</c:v>
                </c:pt>
                <c:pt idx="4">
                  <c:v>8.6375268782721157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9.1506580945902876</c:v>
                </c:pt>
                <c:pt idx="1">
                  <c:v>9.0252163718349294</c:v>
                </c:pt>
                <c:pt idx="2">
                  <c:v>8.9695952863133641</c:v>
                </c:pt>
                <c:pt idx="3">
                  <c:v>9.0231208384594819</c:v>
                </c:pt>
                <c:pt idx="4">
                  <c:v>9.0438256605218079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8.4529459995021394</c:v>
                </c:pt>
                <c:pt idx="1">
                  <c:v>8.432262402556411</c:v>
                </c:pt>
                <c:pt idx="2">
                  <c:v>8.4512289931756328</c:v>
                </c:pt>
                <c:pt idx="3">
                  <c:v>8.7497429195814842</c:v>
                </c:pt>
                <c:pt idx="4">
                  <c:v>8.8605858542549925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8.7432027798091756</c:v>
                </c:pt>
                <c:pt idx="1">
                  <c:v>8.3400479473121916</c:v>
                </c:pt>
                <c:pt idx="2">
                  <c:v>8.5657433159566843</c:v>
                </c:pt>
                <c:pt idx="3">
                  <c:v>8.5629947054886255</c:v>
                </c:pt>
                <c:pt idx="4">
                  <c:v>8.41713599582169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0.11952166979835699</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0.65076774861220432</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0.18142918283111964</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1.8940948288512303</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0.18142918283111964</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0.65076774861220521</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0.30645833249679555</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6.8269176835040319</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8.9324404513567703</c:v>
                </c:pt>
                <c:pt idx="1">
                  <c:v>8.6606422397758234</c:v>
                </c:pt>
                <c:pt idx="2">
                  <c:v>8.7849672480311263</c:v>
                </c:pt>
                <c:pt idx="3">
                  <c:v>8.9130767118393202</c:v>
                </c:pt>
                <c:pt idx="4">
                  <c:v>8.8217991675320064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8.5942452292649616</c:v>
                </c:pt>
                <c:pt idx="1">
                  <c:v>8.3339640660666241</c:v>
                </c:pt>
                <c:pt idx="2">
                  <c:v>8.4568029581017452</c:v>
                </c:pt>
                <c:pt idx="3">
                  <c:v>8.5772818118374108</c:v>
                </c:pt>
                <c:pt idx="4">
                  <c:v>8.6694390767644762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7.596194745193495</c:v>
                </c:pt>
                <c:pt idx="1">
                  <c:v>6.9297875904620847</c:v>
                </c:pt>
                <c:pt idx="2">
                  <c:v>6.9207764498703472</c:v>
                </c:pt>
                <c:pt idx="3">
                  <c:v>7.1459508719840468</c:v>
                </c:pt>
                <c:pt idx="4">
                  <c:v>7.2529158274911572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7.585654176887572</c:v>
                </c:pt>
                <c:pt idx="1">
                  <c:v>7.6631179748223994</c:v>
                </c:pt>
                <c:pt idx="2">
                  <c:v>7.5788595374726571</c:v>
                </c:pt>
                <c:pt idx="3">
                  <c:v>7.4720199297053771</c:v>
                </c:pt>
                <c:pt idx="4">
                  <c:v>7.7749655769123676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6.976943188853487</c:v>
                </c:pt>
                <c:pt idx="1">
                  <c:v>6.7319860959442526</c:v>
                </c:pt>
                <c:pt idx="2">
                  <c:v>6.8060377458556927</c:v>
                </c:pt>
                <c:pt idx="3">
                  <c:v>6.7877849966525954</c:v>
                </c:pt>
                <c:pt idx="4">
                  <c:v>6.8675038021476418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8.647610592148979</c:v>
                </c:pt>
                <c:pt idx="1">
                  <c:v>8.6296200065459825</c:v>
                </c:pt>
                <c:pt idx="2">
                  <c:v>8.65920729899298</c:v>
                </c:pt>
                <c:pt idx="3">
                  <c:v>8.5348501893743105</c:v>
                </c:pt>
                <c:pt idx="4">
                  <c:v>8.667744371074626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7.5663189545351566</c:v>
                </c:pt>
                <c:pt idx="1">
                  <c:v>7.134349529857742</c:v>
                </c:pt>
                <c:pt idx="2">
                  <c:v>7.3790055755512363</c:v>
                </c:pt>
                <c:pt idx="3">
                  <c:v>7.3800831341949493</c:v>
                </c:pt>
                <c:pt idx="4">
                  <c:v>7.3396157699118039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9.4154212209115773</c:v>
                </c:pt>
                <c:pt idx="1">
                  <c:v>9.2115917439941928</c:v>
                </c:pt>
                <c:pt idx="2">
                  <c:v>9.5294209785414488</c:v>
                </c:pt>
                <c:pt idx="3">
                  <c:v>9.4487588530880657</c:v>
                </c:pt>
                <c:pt idx="4">
                  <c:v>9.447887182158393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8.8430756684526557</c:v>
                </c:pt>
                <c:pt idx="1">
                  <c:v>8.5442149771722598</c:v>
                </c:pt>
                <c:pt idx="2">
                  <c:v>8.5739966158549556</c:v>
                </c:pt>
                <c:pt idx="3">
                  <c:v>8.7322963175730788</c:v>
                </c:pt>
                <c:pt idx="4">
                  <c:v>8.8025746263692408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8.0471019085937741</c:v>
                </c:pt>
                <c:pt idx="1">
                  <c:v>7.6719760080622894</c:v>
                </c:pt>
                <c:pt idx="2">
                  <c:v>7.7967076571386116</c:v>
                </c:pt>
                <c:pt idx="3">
                  <c:v>8.1378823580910975</c:v>
                </c:pt>
                <c:pt idx="4">
                  <c:v>7.9171479711191308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Royal Cornwall Hospitals NHS Trust</c:v>
                </c:pt>
                <c:pt idx="3">
                  <c:v>Torbay and South Devon NHS Foundation Trust</c:v>
                </c:pt>
                <c:pt idx="4">
                  <c:v>Great Western Hospitals NHS Foundation Trust</c:v>
                </c:pt>
              </c:strCache>
            </c:strRef>
          </c:cat>
          <c:val>
            <c:numRef>
              <c:f>Sheet1!$B$2:$B$6</c:f>
              <c:numCache>
                <c:formatCode>0.0</c:formatCode>
                <c:ptCount val="5"/>
                <c:pt idx="0">
                  <c:v>7.1197277933661374</c:v>
                </c:pt>
                <c:pt idx="1">
                  <c:v>7.2389488664596522</c:v>
                </c:pt>
                <c:pt idx="2">
                  <c:v>7.3226329265425889</c:v>
                </c:pt>
                <c:pt idx="3">
                  <c:v>7.3276653377098482</c:v>
                </c:pt>
                <c:pt idx="4">
                  <c:v>7.3302670482771104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Royal Cornwall Hospitals NHS Trust</c:v>
                </c:pt>
                <c:pt idx="3">
                  <c:v>Torbay and South Devon NHS Foundation Trust</c:v>
                </c:pt>
                <c:pt idx="4">
                  <c:v>Great Western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6.977734667115211</c:v>
                </c:pt>
                <c:pt idx="1">
                  <c:v>6.5228310731866452</c:v>
                </c:pt>
                <c:pt idx="2">
                  <c:v>6.7006526870282732</c:v>
                </c:pt>
                <c:pt idx="3">
                  <c:v>6.3376628023859416</c:v>
                </c:pt>
                <c:pt idx="4">
                  <c:v>6.5656943757951396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5.4489956507752773</c:v>
                </c:pt>
                <c:pt idx="1">
                  <c:v>5.1281373092833462</c:v>
                </c:pt>
                <c:pt idx="2">
                  <c:v>5.3466339211869389</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8.2241407897367438</c:v>
                </c:pt>
                <c:pt idx="1">
                  <c:v>7.8944482888671121</c:v>
                </c:pt>
                <c:pt idx="2">
                  <c:v>8.7090392434586263</c:v>
                </c:pt>
                <c:pt idx="3">
                  <c:v>8.3014238252061947</c:v>
                </c:pt>
                <c:pt idx="4">
                  <c:v>8.4198092598060494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6.7802466439872751</c:v>
                </c:pt>
                <c:pt idx="1">
                  <c:v>6.5104659823214419</c:v>
                </c:pt>
                <c:pt idx="2">
                  <c:v>6.5767169450859004</c:v>
                </c:pt>
                <c:pt idx="3">
                  <c:v>6.6620032916804952</c:v>
                </c:pt>
                <c:pt idx="4">
                  <c:v>6.5443464113967096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6.1916732600774669</c:v>
                </c:pt>
                <c:pt idx="1">
                  <c:v>7.5347996237754087</c:v>
                </c:pt>
                <c:pt idx="2">
                  <c:v>7.4500264626264272</c:v>
                </c:pt>
                <c:pt idx="3">
                  <c:v>7.501693769250581</c:v>
                </c:pt>
                <c:pt idx="4">
                  <c:v>7.7271826374293564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9.0831190388278849</c:v>
                </c:pt>
                <c:pt idx="1">
                  <c:v>8.8342849380542052</c:v>
                </c:pt>
                <c:pt idx="2">
                  <c:v>8.7286108874038746</c:v>
                </c:pt>
                <c:pt idx="3">
                  <c:v>8.8197320125497782</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4.5627665621616176</c:v>
                </c:pt>
                <c:pt idx="1">
                  <c:v>4.6560067857020249</c:v>
                </c:pt>
                <c:pt idx="2">
                  <c:v>4.486802365657498</c:v>
                </c:pt>
                <c:pt idx="3">
                  <c:v>4.3554250316355594</c:v>
                </c:pt>
                <c:pt idx="4">
                  <c:v>4.7286417639671123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6.3791418050732727</c:v>
                </c:pt>
                <c:pt idx="1">
                  <c:v>6.1688950810454184</c:v>
                </c:pt>
                <c:pt idx="2">
                  <c:v>6.3682611595679539</c:v>
                </c:pt>
                <c:pt idx="3">
                  <c:v>6.2877852733125348</c:v>
                </c:pt>
                <c:pt idx="4">
                  <c:v>6.017795591130457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7.4140710784178836</c:v>
                </c:pt>
                <c:pt idx="1">
                  <c:v>7.1321554339654227</c:v>
                </c:pt>
                <c:pt idx="2">
                  <c:v>7.302697669330775</c:v>
                </c:pt>
                <c:pt idx="3">
                  <c:v>7.1558084916963178</c:v>
                </c:pt>
                <c:pt idx="4">
                  <c:v>7.1592215267933446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7.9951955415124054</c:v>
                </c:pt>
                <c:pt idx="1">
                  <c:v>7.6067048150209171</c:v>
                </c:pt>
                <c:pt idx="2">
                  <c:v>7.5801994459286046</c:v>
                </c:pt>
                <c:pt idx="3">
                  <c:v>8.0069883501853774</c:v>
                </c:pt>
                <c:pt idx="4">
                  <c:v>7.9606135515057677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North Bristol NHS Trust</c:v>
                </c:pt>
                <c:pt idx="2">
                  <c:v>University Hospitals Dorset NHS Foundation Trust</c:v>
                </c:pt>
                <c:pt idx="3">
                  <c:v>Gloucestershire Hospitals NHS Foundation Trust</c:v>
                </c:pt>
                <c:pt idx="4">
                  <c:v>University Hospitals Plymouth NHS Trust</c:v>
                </c:pt>
              </c:strCache>
            </c:strRef>
          </c:cat>
          <c:val>
            <c:numRef>
              <c:f>Sheet1!$B$2:$B$6</c:f>
              <c:numCache>
                <c:formatCode>0.0</c:formatCode>
                <c:ptCount val="5"/>
                <c:pt idx="0">
                  <c:v>7.6979563482237774</c:v>
                </c:pt>
                <c:pt idx="1">
                  <c:v>7.6342367824776032</c:v>
                </c:pt>
                <c:pt idx="2">
                  <c:v>7.5417301056701209</c:v>
                </c:pt>
                <c:pt idx="3">
                  <c:v>7.4442719032697271</c:v>
                </c:pt>
                <c:pt idx="4">
                  <c:v>7.3911458645719579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North Bristol NHS Trust</c:v>
                </c:pt>
                <c:pt idx="2">
                  <c:v>University Hospitals Dorset NHS Foundation Trust</c:v>
                </c:pt>
                <c:pt idx="3">
                  <c:v>Gloucestershire Hospitals NHS Foundation Trust</c:v>
                </c:pt>
                <c:pt idx="4">
                  <c:v>University Hospitals Plymouth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9.0162849955057567</c:v>
                </c:pt>
                <c:pt idx="1">
                  <c:v>8.9376152807884708</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9.0479241261966603</c:v>
                </c:pt>
                <c:pt idx="1">
                  <c:v>8.8433250675826152</c:v>
                </c:pt>
                <c:pt idx="2">
                  <c:v>8.9704923224479085</c:v>
                </c:pt>
                <c:pt idx="3">
                  <c:v>9.1086204732861926</c:v>
                </c:pt>
                <c:pt idx="4">
                  <c:v>9.095840857204804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8.0853859451746626</c:v>
                </c:pt>
                <c:pt idx="1">
                  <c:v>7.8595315381152648</c:v>
                </c:pt>
                <c:pt idx="2">
                  <c:v>7.7511289525471492</c:v>
                </c:pt>
                <c:pt idx="3">
                  <c:v>8.0319612575208357</c:v>
                </c:pt>
                <c:pt idx="4">
                  <c:v>7.9364282176274008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7.3302670482771104</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0.79383886255924163</c:v>
                </c:pt>
                <c:pt idx="1">
                  <c:v>0.20616113744075831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0.31298983815377435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0.11338230135401384</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1.1836950777526969</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0.11338230135401428</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0.40669060970915893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1.2502462655306923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3.8116554306103252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0.34056542438172244</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0.20087767499648201</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5.6003193921867478E-2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0.58466536833438454</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5.6003193921867478E-2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6.8352121382716291E-2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9.1601716800712421</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0.20727368541384639</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0.30453680429762375</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8.4902584160856165E-2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0.88637088645697304</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8.4902584160856165E-2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0.30453680429762287</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9.5395449791050524E-2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8.3976162046916887</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0.11570693161946277</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0.2711901450937404</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7.5605784891976668E-2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0.78931362617903744</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7.5605784891976668E-2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0.2711901450937404</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0.37262598089699139</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8.2862786867082896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7.8959011432919723E-2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0.15583115456855623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1.6268550595686762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0.15583115456855534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0.5589502638978141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1.3485457047526559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6.6271720001416421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7.9981772638113569E-3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0.26332283136442491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7.341243664441599E-2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0.76641538286039435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7.341243664441599E-2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0.26332283136442491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0.23771151388644007</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8.5686768768387687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0.36662364002601322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0.17135767360191601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1.7889497069249574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0.17135767360191601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0.61464228475936444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0.75979468019447793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6.4602984588778218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University Hospitals Dorset NHS Foundation Trust</c:v>
                </c:pt>
                <c:pt idx="3">
                  <c:v>North Bristol NHS Trust</c:v>
                </c:pt>
                <c:pt idx="4">
                  <c:v>Dorset County Hospital NHS Foundation Trust</c:v>
                </c:pt>
              </c:strCache>
            </c:strRef>
          </c:cat>
          <c:val>
            <c:numRef>
              <c:f>Sheet1!$B$2:$B$6</c:f>
              <c:numCache>
                <c:formatCode>0.0</c:formatCode>
                <c:ptCount val="5"/>
                <c:pt idx="0">
                  <c:v>7.5550422577691636</c:v>
                </c:pt>
                <c:pt idx="1">
                  <c:v>7.7757649352560856</c:v>
                </c:pt>
                <c:pt idx="2">
                  <c:v>7.8440517178748914</c:v>
                </c:pt>
                <c:pt idx="3">
                  <c:v>7.8747604802924922</c:v>
                </c:pt>
                <c:pt idx="4">
                  <c:v>7.9282689761131664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University Hospitals Dorset NHS Foundation Trust</c:v>
                </c:pt>
                <c:pt idx="3">
                  <c:v>North Bristol NHS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Royal Devon University Healthcare NHS Foundation Trust</c:v>
                </c:pt>
                <c:pt idx="2">
                  <c:v>Royal United Hospitals Bath NHS Foundation Trust</c:v>
                </c:pt>
                <c:pt idx="3">
                  <c:v>University Hospitals Plymouth NHS Trust</c:v>
                </c:pt>
                <c:pt idx="4">
                  <c:v>Torbay and South Devon NHS Foundation Trust</c:v>
                </c:pt>
              </c:strCache>
            </c:strRef>
          </c:cat>
          <c:val>
            <c:numRef>
              <c:f>Sheet1!$B$2:$B$6</c:f>
              <c:numCache>
                <c:formatCode>0.0</c:formatCode>
                <c:ptCount val="5"/>
                <c:pt idx="0">
                  <c:v>8.39928357378035</c:v>
                </c:pt>
                <c:pt idx="1">
                  <c:v>8.3411719776428921</c:v>
                </c:pt>
                <c:pt idx="2">
                  <c:v>8.2421040326294133</c:v>
                </c:pt>
                <c:pt idx="3">
                  <c:v>8.2266212787965891</c:v>
                </c:pt>
                <c:pt idx="4">
                  <c:v>8.1764720299156082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Royal Devon University Healthcare NHS Foundation Trust</c:v>
                </c:pt>
                <c:pt idx="2">
                  <c:v>Royal United Hospitals Bath NHS Foundation Trust</c:v>
                </c:pt>
                <c:pt idx="3">
                  <c:v>University Hospitals Plymouth NHS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7.5550422577691636</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6.3492063492063489E-2</c:v>
                </c:pt>
                <c:pt idx="1">
                  <c:v>0.1020408163265306</c:v>
                </c:pt>
                <c:pt idx="2">
                  <c:v>0.2244897959183674</c:v>
                </c:pt>
                <c:pt idx="3">
                  <c:v>0.60997732426303863</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0.1937332855586682</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5.475955565135493E-2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0.57168196191441112</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5.475955565135493E-2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0.130533882240087</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9.2896086081202132</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0.60027917839078171</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0.17792151802534484</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1.8574753078552924</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0.17792151802534484</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0.638186117074655</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0.41027899086929587</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5.7271368233120699</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2.4947296863230051E-2</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0.47598679530838339</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0.13270155980434861</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1.3853853844443158</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0.13270155980434772</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0.47598679530838517</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8.5400405407428437E-2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7.4456285919228842</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0.42810997315448596</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0.35323788079278984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9.8480080172847373E-2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1.028118011058182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9.8480080172846485E-2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0.35323788079278984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0.48312687073769034</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7.7474850407543192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0.26513556714652164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0.11379538096559205</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1.1880075700650359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0.11379538096559116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0.40817228363079217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0.40496763209804598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7.5653522247363334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University Hospitals Plymouth NHS Trust</c:v>
                </c:pt>
                <c:pt idx="2">
                  <c:v>Torbay and South Devon NHS Foundation Trust</c:v>
                </c:pt>
                <c:pt idx="3">
                  <c:v>Somerset NHS Foundation Trust</c:v>
                </c:pt>
                <c:pt idx="4">
                  <c:v>Dorset County Hospital NHS Foundation Trust</c:v>
                </c:pt>
              </c:strCache>
            </c:strRef>
          </c:cat>
          <c:val>
            <c:numRef>
              <c:f>Sheet1!$B$2:$B$6</c:f>
              <c:numCache>
                <c:formatCode>0.0</c:formatCode>
                <c:ptCount val="5"/>
                <c:pt idx="0">
                  <c:v>8.739390405759492</c:v>
                </c:pt>
                <c:pt idx="1">
                  <c:v>8.798266665110706</c:v>
                </c:pt>
                <c:pt idx="2">
                  <c:v>8.80564160919673</c:v>
                </c:pt>
                <c:pt idx="3">
                  <c:v>8.829278114712217</c:v>
                </c:pt>
                <c:pt idx="4">
                  <c:v>8.840206919876282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University Hospitals Plymouth NHS Trust</c:v>
                </c:pt>
                <c:pt idx="2">
                  <c:v>Torbay and South Devon NHS Foundation Trust</c:v>
                </c:pt>
                <c:pt idx="3">
                  <c:v>Somerset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North Bristol NHS Trust</c:v>
                </c:pt>
                <c:pt idx="3">
                  <c:v>Royal United Hospitals Bath NHS Foundation Trust</c:v>
                </c:pt>
                <c:pt idx="4">
                  <c:v>Royal Cornwall Hospitals NHS Trust</c:v>
                </c:pt>
              </c:strCache>
            </c:strRef>
          </c:cat>
          <c:val>
            <c:numRef>
              <c:f>Sheet1!$B$2:$B$6</c:f>
              <c:numCache>
                <c:formatCode>0.0</c:formatCode>
                <c:ptCount val="5"/>
                <c:pt idx="0">
                  <c:v>9.1207169617728834</c:v>
                </c:pt>
                <c:pt idx="1">
                  <c:v>9.0929410804070265</c:v>
                </c:pt>
                <c:pt idx="2">
                  <c:v>9.0555832172820008</c:v>
                </c:pt>
                <c:pt idx="3">
                  <c:v>9.02118845903472</c:v>
                </c:pt>
                <c:pt idx="4">
                  <c:v>8.9376221896078452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North Bristol NHS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8.8473127976829726</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0.20528689682918078</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7.3326311285446977E-2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0.76551624637905746</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7.3326311285446977E-2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0.26301390859311269</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0.16000622618186355</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8.8605858542549925</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0.21686903276863845</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6.162441579926714E-2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0.643350124136429</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6.162441579926714E-2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0.22104041755268078</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0.14774933215320374</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9.0438256605218079</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0.91156462585034026</c:v>
                </c:pt>
                <c:pt idx="1">
                  <c:v>9.0702947845804991E-3</c:v>
                </c:pt>
                <c:pt idx="2">
                  <c:v>1.8140589569161002E-2</c:v>
                </c:pt>
                <c:pt idx="3">
                  <c:v>1.133786848072562E-2</c:v>
                </c:pt>
                <c:pt idx="4">
                  <c:v>2.2675736961451252E-3</c:v>
                </c:pt>
                <c:pt idx="5">
                  <c:v>4.7619047619047623E-2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0.25224949596367008</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7.2571540364112508E-2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0.75763654545798076</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7.2571540364112508E-2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0.26030662321857001</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0.38694710563270895</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8.6375268782721157</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Great Western Hospitals NHS Foundation Trust</c:v>
                </c:pt>
                <c:pt idx="2">
                  <c:v>Somerset NHS Foundation Trust</c:v>
                </c:pt>
                <c:pt idx="3">
                  <c:v>University Hospitals Bristol and Weston NHS Foundation Trust</c:v>
                </c:pt>
                <c:pt idx="4">
                  <c:v>Dorset County Hospital NHS Foundation Trust</c:v>
                </c:pt>
              </c:strCache>
            </c:strRef>
          </c:cat>
          <c:val>
            <c:numRef>
              <c:f>Sheet1!$B$2:$B$6</c:f>
              <c:numCache>
                <c:formatCode>0.0</c:formatCode>
                <c:ptCount val="5"/>
                <c:pt idx="0">
                  <c:v>8.1728660674871865</c:v>
                </c:pt>
                <c:pt idx="1">
                  <c:v>8.2903225169023322</c:v>
                </c:pt>
                <c:pt idx="2">
                  <c:v>8.355595492157498</c:v>
                </c:pt>
                <c:pt idx="3">
                  <c:v>8.4085016575355418</c:v>
                </c:pt>
                <c:pt idx="4">
                  <c:v>8.5280668682594385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Great Western Hospitals NHS Foundation Trust</c:v>
                </c:pt>
                <c:pt idx="2">
                  <c:v>Somerset NHS Foundation Trust</c:v>
                </c:pt>
                <c:pt idx="3">
                  <c:v>University Hospitals Bristol and Weston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Royal Devon University Healthcare NHS Foundation Trust</c:v>
                </c:pt>
                <c:pt idx="2">
                  <c:v>Royal United Hospitals Bath NHS Foundation Trust</c:v>
                </c:pt>
                <c:pt idx="3">
                  <c:v>University Hospitals Dorset NHS Foundation Trust</c:v>
                </c:pt>
                <c:pt idx="4">
                  <c:v>Gloucestershire Hospitals NHS Foundation Trust</c:v>
                </c:pt>
              </c:strCache>
            </c:strRef>
          </c:cat>
          <c:val>
            <c:numRef>
              <c:f>Sheet1!$B$2:$B$6</c:f>
              <c:numCache>
                <c:formatCode>0.0</c:formatCode>
                <c:ptCount val="5"/>
                <c:pt idx="0">
                  <c:v>8.7319309932294864</c:v>
                </c:pt>
                <c:pt idx="1">
                  <c:v>8.7242977705973779</c:v>
                </c:pt>
                <c:pt idx="2">
                  <c:v>8.7141735881936953</c:v>
                </c:pt>
                <c:pt idx="3">
                  <c:v>8.5805526818748561</c:v>
                </c:pt>
                <c:pt idx="4">
                  <c:v>8.5768284733450866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Royal Devon University Healthcare NHS Foundation Trust</c:v>
                </c:pt>
                <c:pt idx="2">
                  <c:v>Royal United Hospitals Bath NHS Foundation Trust</c:v>
                </c:pt>
                <c:pt idx="3">
                  <c:v>University Hospitals Dorset NHS Foundation Trust</c:v>
                </c:pt>
                <c:pt idx="4">
                  <c:v>Gloucestershire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8.2903225169023322</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0.25675961618302523</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0.36896746124954838</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0.10286536960157378</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1.0738998081227757</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0.102865369601572</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0.36896746124954838</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0.78828231365637436</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7.2529158274911572</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0.10368949907644609</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0.27997056579970536</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7.8053700537756399E-2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0.81486951687856291</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7.8053700537756399E-2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0.27997056579970625</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0.11757561579926623</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8.6694390767644762</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0.10494466669728908</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0.20064285111398483</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5.5937726779095698E-2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0.58398190068793809</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5.5937726779095698E-2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0.20064285111398483</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0.36518202737295091</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8.8217991675320064</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6.2900353882993087E-2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0.24698552913485727</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6.8857718929079326E-2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0.71886477861426812</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6.8857718929079326E-2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0.24698552913485727</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0.40519734544208674</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8.41713599582169</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University Hospitals Bristol and Weston NHS Foundation Trust</c:v>
                </c:pt>
                <c:pt idx="3">
                  <c:v>Somerset NHS Foundation Trust</c:v>
                </c:pt>
                <c:pt idx="4">
                  <c:v>Torbay and South Devon NHS Foundation Trust</c:v>
                </c:pt>
              </c:strCache>
            </c:strRef>
          </c:cat>
          <c:val>
            <c:numRef>
              <c:f>Sheet1!$B$2:$B$6</c:f>
              <c:numCache>
                <c:formatCode>0.0</c:formatCode>
                <c:ptCount val="5"/>
                <c:pt idx="0">
                  <c:v>8.1167770428133146</c:v>
                </c:pt>
                <c:pt idx="1">
                  <c:v>8.1412341308715437</c:v>
                </c:pt>
                <c:pt idx="2">
                  <c:v>8.220130525071097</c:v>
                </c:pt>
                <c:pt idx="3">
                  <c:v>8.2221032111058197</c:v>
                </c:pt>
                <c:pt idx="4">
                  <c:v>8.3096926012180266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University Hospitals Bristol and Weston NHS Foundation Trust</c:v>
                </c:pt>
                <c:pt idx="3">
                  <c:v>Somerset NHS Foundation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Dorset NHS Foundation Trust</c:v>
                </c:pt>
                <c:pt idx="2">
                  <c:v>Royal Cornwall Hospitals NHS Trust</c:v>
                </c:pt>
                <c:pt idx="3">
                  <c:v>Gloucestershire Hospitals NHS Foundation Trust</c:v>
                </c:pt>
                <c:pt idx="4">
                  <c:v>North Bristol NHS Trust</c:v>
                </c:pt>
              </c:strCache>
            </c:strRef>
          </c:cat>
          <c:val>
            <c:numRef>
              <c:f>Sheet1!$B$2:$B$6</c:f>
              <c:numCache>
                <c:formatCode>0.0</c:formatCode>
                <c:ptCount val="5"/>
                <c:pt idx="0">
                  <c:v>8.5294439868482197</c:v>
                </c:pt>
                <c:pt idx="1">
                  <c:v>8.431506008547716</c:v>
                </c:pt>
                <c:pt idx="2">
                  <c:v>8.4200144578076372</c:v>
                </c:pt>
                <c:pt idx="3">
                  <c:v>8.4086094198522954</c:v>
                </c:pt>
                <c:pt idx="4">
                  <c:v>8.4000800361247006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Dorset NHS Foundation Trust</c:v>
                </c:pt>
                <c:pt idx="2">
                  <c:v>Royal Cornwall Hospitals NHS Trust</c:v>
                </c:pt>
                <c:pt idx="3">
                  <c:v>Gloucestershire Hospitals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0.30787037037037029</c:v>
                </c:pt>
                <c:pt idx="1">
                  <c:v>6.9444444444444441E-3</c:v>
                </c:pt>
                <c:pt idx="2">
                  <c:v>0.60185185185185186</c:v>
                </c:pt>
                <c:pt idx="3">
                  <c:v>1.157407407407407E-2</c:v>
                </c:pt>
                <c:pt idx="4">
                  <c:v>2.3148148148148151E-3</c:v>
                </c:pt>
                <c:pt idx="5">
                  <c:v>9.2592592592592587E-3</c:v>
                </c:pt>
                <c:pt idx="6">
                  <c:v>2.3148148148148151E-3</c:v>
                </c:pt>
                <c:pt idx="7">
                  <c:v>1.8518518518518521E-2</c:v>
                </c:pt>
                <c:pt idx="8">
                  <c:v>3.9351851851851853E-2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8.1167770428133146</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0.21268795838268328</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0.33117630436067547</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9.2329477607520971E-2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0.96390659627082353</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9.2329477607520971E-2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0.33117630436067458</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0.62724047018417473</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7.3396157699118039</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0.18685072820152016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6.342375158890512E-2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0.66213493351127894</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6.342375158890512E-2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0.22749444927209161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0.27862077835423626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8.667744371074626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0.12757838550867007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0.27720025181772101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7.728135771190292E-2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0.80680636777696257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7.728135771190292E-2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0.27720025181772101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0.54890837381034885</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6.8675038021476418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0.16738730323077533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0.27218010919199997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7.5881779481078659E-2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0.79219497038096076</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7.5881779481079548E-2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0.27218010919199997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0.601049753980611</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7.7749655769123676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0.27907329326400365</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0.25098953779423905</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6.9974006607240291E-2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0.73051866298789037</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6.9974006607241179E-2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0.25098953779423816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0.62693473170990899</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7.9171479711191308</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0.30941002073850044</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0.18922652854551458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5.2754941401436994E-2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0.5507540746508468</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5.2754941401436994E-2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0.18922652854551458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0.33983688961716574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8.8025746263692408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1.6487176032017103E-2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0.14537347616388097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4.0529038265921358E-2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0.42311738718050051</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4.0529038265921358E-2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0.14537347616388097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4.4704049981197258E-2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9.447887182158393</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43</c:v>
                </c:pt>
                <c:pt idx="4" formatCode="0">
                  <c:v>1</c:v>
                </c:pt>
                <c:pt idx="5" formatCode="0">
                  <c:v>2</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8.053355724048691</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7.8951228394515196</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Somerset NHS Foundation Trust</c:v>
                </c:pt>
                <c:pt idx="2">
                  <c:v>Salisbury NHS Foundation Trust</c:v>
                </c:pt>
                <c:pt idx="3">
                  <c:v>University Hospitals Plymouth NHS Trust</c:v>
                </c:pt>
                <c:pt idx="4">
                  <c:v>North Bristol NHS Trust</c:v>
                </c:pt>
              </c:strCache>
            </c:strRef>
          </c:cat>
          <c:val>
            <c:numRef>
              <c:f>Sheet1!$B$2:$B$6</c:f>
              <c:numCache>
                <c:formatCode>0.0</c:formatCode>
                <c:ptCount val="5"/>
                <c:pt idx="0">
                  <c:v>5.8128037638692271</c:v>
                </c:pt>
                <c:pt idx="1">
                  <c:v>6.3500179377248323</c:v>
                </c:pt>
                <c:pt idx="2">
                  <c:v>6.5631469482775273</c:v>
                </c:pt>
                <c:pt idx="3">
                  <c:v>6.6924289281551266</c:v>
                </c:pt>
                <c:pt idx="4">
                  <c:v>6.7744810736052141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Somerset NHS Foundation Trust</c:v>
                </c:pt>
                <c:pt idx="2">
                  <c:v>Salisbury NHS Foundation Trust</c:v>
                </c:pt>
                <c:pt idx="3">
                  <c:v>University Hospitals Plymouth NHS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Dorset NHS Foundation Trust</c:v>
                </c:pt>
                <c:pt idx="2">
                  <c:v>Royal United Hospitals Bath NHS Foundation Trust</c:v>
                </c:pt>
                <c:pt idx="3">
                  <c:v>Torbay and South Devon NHS Foundation Trust</c:v>
                </c:pt>
                <c:pt idx="4">
                  <c:v>University Hospitals Bristol and Weston NHS Foundation Trust</c:v>
                </c:pt>
              </c:strCache>
            </c:strRef>
          </c:cat>
          <c:val>
            <c:numRef>
              <c:f>Sheet1!$B$2:$B$6</c:f>
              <c:numCache>
                <c:formatCode>0.0</c:formatCode>
                <c:ptCount val="5"/>
                <c:pt idx="0">
                  <c:v>7.555504756250027</c:v>
                </c:pt>
                <c:pt idx="1">
                  <c:v>7.4930204207438171</c:v>
                </c:pt>
                <c:pt idx="2">
                  <c:v>7.2984040199676086</c:v>
                </c:pt>
                <c:pt idx="3">
                  <c:v>7.1581106043510028</c:v>
                </c:pt>
                <c:pt idx="4">
                  <c:v>7.1280715201043376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Dorset NHS Foundation Trust</c:v>
                </c:pt>
                <c:pt idx="2">
                  <c:v>Royal United Hospitals Bath NHS Foundation Trust</c:v>
                </c:pt>
                <c:pt idx="3">
                  <c:v>Torbay and South Devon NHS Foundation Trust</c:v>
                </c:pt>
                <c:pt idx="4">
                  <c:v>University Hospitals Bristol and Weston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5.8128037638692271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0.42284386982122424</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0.22131745778961687</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2.3105227383624189</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0.22131745778961687</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0.52156492858736492</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5.49609226705988</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0.44649703014508635</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0.23235550217449941</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2.4257583496559798</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0.23235550217449941</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0.42677455518564145</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6.1295152606785743</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Great Western Hospitals NHS Foundation Trust</c:v>
                </c:pt>
                <c:pt idx="2">
                  <c:v>Royal United Hospitals Bath NHS Foundation Trust</c:v>
                </c:pt>
                <c:pt idx="3">
                  <c:v>Dorset County Hospital NHS Foundation Trust</c:v>
                </c:pt>
                <c:pt idx="4">
                  <c:v>Torbay and South Devon NHS Foundation Trust</c:v>
                </c:pt>
              </c:strCache>
            </c:strRef>
          </c:cat>
          <c:val>
            <c:numRef>
              <c:f>Sheet1!$B$2:$B$6</c:f>
              <c:numCache>
                <c:formatCode>0.0</c:formatCode>
                <c:ptCount val="5"/>
                <c:pt idx="0">
                  <c:v>6.5699081930529726</c:v>
                </c:pt>
                <c:pt idx="1">
                  <c:v>6.8424376128144333</c:v>
                </c:pt>
                <c:pt idx="2">
                  <c:v>6.9359763605300282</c:v>
                </c:pt>
                <c:pt idx="3">
                  <c:v>7.0182388495334127</c:v>
                </c:pt>
                <c:pt idx="4">
                  <c:v>7.0192537057505726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Great Western Hospitals NHS Foundation Trust</c:v>
                </c:pt>
                <c:pt idx="2">
                  <c:v>Royal United Hospitals Bath NHS Foundation Trust</c:v>
                </c:pt>
                <c:pt idx="3">
                  <c:v>Dorset County Hospital NHS Foundation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University Hospitals Plymouth NHS Trust</c:v>
                </c:pt>
                <c:pt idx="2">
                  <c:v>Royal Devon University Healthcare NHS Foundation Trust</c:v>
                </c:pt>
                <c:pt idx="3">
                  <c:v>Salisbury NHS Foundation Trust</c:v>
                </c:pt>
                <c:pt idx="4">
                  <c:v>North Bristol NHS Trust</c:v>
                </c:pt>
              </c:strCache>
            </c:strRef>
          </c:cat>
          <c:val>
            <c:numRef>
              <c:f>Sheet1!$B$2:$B$6</c:f>
              <c:numCache>
                <c:formatCode>0.0</c:formatCode>
                <c:ptCount val="5"/>
                <c:pt idx="0">
                  <c:v>7.2119930546449362</c:v>
                </c:pt>
                <c:pt idx="1">
                  <c:v>7.1860846751245901</c:v>
                </c:pt>
                <c:pt idx="2">
                  <c:v>7.1599479356736717</c:v>
                </c:pt>
                <c:pt idx="3">
                  <c:v>7.1453926948885984</c:v>
                </c:pt>
                <c:pt idx="4">
                  <c:v>7.1371854099433216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University Hospitals Plymouth NHS Trust</c:v>
                </c:pt>
                <c:pt idx="2">
                  <c:v>Royal Devon University Healthcare NHS Foundation Trust</c:v>
                </c:pt>
                <c:pt idx="3">
                  <c:v>Salisbury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36</c:v>
                </c:pt>
                <c:pt idx="2">
                  <c:v>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6.8424376128144333</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0.30368781386759114</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8.7460840846836696E-2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0.91307872190095374</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8.7460840846836696E-2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0.31371300692351145</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0.77819903790637568</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6.5443464113967096</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1.1316451352558756</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0.47456496770361234</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0.13230516489846789</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1.3812470780831596</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0.13230516489846877</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0.47456496770361234</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0.13343927387469456</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8.4198092598060494</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5.3654743114420533E-2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0.35383263781606367</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9.8645893984217636E-2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1.0298490836330121</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9.8645893984216748E-2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0.35383263781606455</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1.0478591471663536</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5.3466339211869389</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0.28788189025955457</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8.8239826074306471E-2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0.92121121672939132</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8.8239826074305583E-2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0.31650714651435408</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0.52374335595292099</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6.5656943757951396</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0.25163530082410368</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0.31541039644085167</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8.7934060353695109E-2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0.91801906615464368</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8.7934060353694221E-2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0.31541039644085256</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1.3112132696099037</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6.017795591130457</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0.32617599260941388</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0.1109736994669781</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1.1585496170952294</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0.11097369946697633</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0.39805120339717259</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0.43321168511257824</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4.7286417639671123</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6.9602395162956299E-2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0.13999742936336368</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3.903023661209204E-2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0.40747011138012823</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3.903023661209204E-2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0.13999742936336368</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0.20989647204155126</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8.8197320125497782</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2.0062265528597578E-4</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0.3863746997546027</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0.10771837755111235</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1.1245645199301997</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0.10771837755111235</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0.3863746997546027</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0.58108606628429982</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7.7271826374293564</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5.49609226705988</c:v>
                </c:pt>
                <c:pt idx="1">
                  <c:v>6.8757862392340803</c:v>
                </c:pt>
                <c:pt idx="2">
                  <c:v>5.8736496497269952</c:v>
                </c:pt>
                <c:pt idx="3" formatCode="General">
                  <c:v>6.1295152606785743</c:v>
                </c:pt>
                <c:pt idx="4">
                  <c:v>6.017795591130457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7.2955149638519314</c:v>
                </c:pt>
                <c:pt idx="1">
                  <c:v>7.637202179542828</c:v>
                </c:pt>
                <c:pt idx="2">
                  <c:v>6.6213835006130024</c:v>
                </c:pt>
                <c:pt idx="3" formatCode="General">
                  <c:v>6.7874547888115169</c:v>
                </c:pt>
                <c:pt idx="4">
                  <c:v>6.6712874816900154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0.40769100052177709</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0.38373055007629553</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0.10698120838985314</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1.116868578877388</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0.10698120838985226</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0.38373055007629553</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0.39463457657314116</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5.9771426893981037</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8.8064831358312112E-2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0.37475259236255898</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0.10447822090319736</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1.0907377460026808</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0.10447822090319825</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0.37475259236255809</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0.28519228642661076</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7.9606135515057677</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0.61855796127112495</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0.50973271839084688</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0.14210967085746873</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1.4836047238962342</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0.14210967085746695</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0.50973271839084688</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0.63690988272850646</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7.1592215267933446</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Great Western Hospitals NHS Foundation Trust</c:v>
                </c:pt>
                <c:pt idx="2">
                  <c:v>University Hospitals Dorset NHS Foundation Trust</c:v>
                </c:pt>
                <c:pt idx="3">
                  <c:v>Dorset County Hospital NHS Foundation Trust</c:v>
                </c:pt>
                <c:pt idx="4">
                  <c:v>University Hospitals Plymouth NHS Trust</c:v>
                </c:pt>
              </c:strCache>
            </c:strRef>
          </c:cat>
          <c:val>
            <c:numRef>
              <c:f>Sheet1!$B$2:$B$6</c:f>
              <c:numCache>
                <c:formatCode>0.0</c:formatCode>
                <c:ptCount val="5"/>
                <c:pt idx="0">
                  <c:v>8.9348283064397567</c:v>
                </c:pt>
                <c:pt idx="1">
                  <c:v>8.9376152807884708</c:v>
                </c:pt>
                <c:pt idx="2">
                  <c:v>8.9641268450714406</c:v>
                </c:pt>
                <c:pt idx="3">
                  <c:v>9.0521797537137996</c:v>
                </c:pt>
                <c:pt idx="4">
                  <c:v>9.0732082317551601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Great Western Hospitals NHS Foundation Trust</c:v>
                </c:pt>
                <c:pt idx="2">
                  <c:v>University Hospitals Dorset NHS Foundation Trust</c:v>
                </c:pt>
                <c:pt idx="3">
                  <c:v>Dorset County Hospital NHS Foundation Trust</c:v>
                </c:pt>
                <c:pt idx="4">
                  <c:v>University Hospitals Plymouth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North Bristol NHS Trust</c:v>
                </c:pt>
                <c:pt idx="3">
                  <c:v>Royal United Hospitals Bath NHS Foundation Trust</c:v>
                </c:pt>
                <c:pt idx="4">
                  <c:v>Royal Cornwall Hospitals NHS Trust</c:v>
                </c:pt>
              </c:strCache>
            </c:strRef>
          </c:cat>
          <c:val>
            <c:numRef>
              <c:f>Sheet1!$B$2:$B$6</c:f>
              <c:numCache>
                <c:formatCode>0.0</c:formatCode>
                <c:ptCount val="5"/>
                <c:pt idx="0">
                  <c:v>9.3470886816474241</c:v>
                </c:pt>
                <c:pt idx="1">
                  <c:v>9.2479714079444282</c:v>
                </c:pt>
                <c:pt idx="2">
                  <c:v>9.1836967700347483</c:v>
                </c:pt>
                <c:pt idx="3">
                  <c:v>9.1683839038678538</c:v>
                </c:pt>
                <c:pt idx="4">
                  <c:v>9.164895718919766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North Bristol NHS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8.9376152807884708</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0.32271741803309695</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0.21330358576491548</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5.946744494146472E-2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0.62083165558578912</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5.946744494146472E-2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0.21330358576491548</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0.19654759590301651</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8.9376152807884708</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University Hospitals Plymouth NHS Trust</c:v>
                </c:pt>
                <c:pt idx="2">
                  <c:v>Great Western Hospitals NHS Foundation Trust</c:v>
                </c:pt>
                <c:pt idx="3">
                  <c:v>Torbay and South Devon NHS Foundation Trust</c:v>
                </c:pt>
                <c:pt idx="4">
                  <c:v>Dorset County Hospital NHS Foundation Trust</c:v>
                </c:pt>
              </c:strCache>
            </c:strRef>
          </c:cat>
          <c:val>
            <c:numRef>
              <c:f>Sheet1!$B$2:$B$6</c:f>
              <c:numCache>
                <c:formatCode>0.0</c:formatCode>
                <c:ptCount val="5"/>
                <c:pt idx="0">
                  <c:v>9.0278392127696172</c:v>
                </c:pt>
                <c:pt idx="1">
                  <c:v>9.0722295512892597</c:v>
                </c:pt>
                <c:pt idx="2">
                  <c:v>9.095840857204804</c:v>
                </c:pt>
                <c:pt idx="3">
                  <c:v>9.1235144922061817</c:v>
                </c:pt>
                <c:pt idx="4">
                  <c:v>9.1295900873152949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University Hospitals Plymouth NHS Trust</c:v>
                </c:pt>
                <c:pt idx="2">
                  <c:v>Great Western Hospitals NHS Foundation Trust</c:v>
                </c:pt>
                <c:pt idx="3">
                  <c:v>Torbay and South Devon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University Hospitals Bristol and Weston NHS Foundation Trust</c:v>
                </c:pt>
                <c:pt idx="3">
                  <c:v>Royal United Hospitals Bath NHS Foundation Trust</c:v>
                </c:pt>
                <c:pt idx="4">
                  <c:v>Royal Cornwall Hospitals NHS Trust</c:v>
                </c:pt>
              </c:strCache>
            </c:strRef>
          </c:cat>
          <c:val>
            <c:numRef>
              <c:f>Sheet1!$B$2:$B$6</c:f>
              <c:numCache>
                <c:formatCode>0.0</c:formatCode>
                <c:ptCount val="5"/>
                <c:pt idx="0">
                  <c:v>9.4671096827710901</c:v>
                </c:pt>
                <c:pt idx="1">
                  <c:v>9.3501882915110208</c:v>
                </c:pt>
                <c:pt idx="2">
                  <c:v>9.2972112302195598</c:v>
                </c:pt>
                <c:pt idx="3">
                  <c:v>9.2575999949772729</c:v>
                </c:pt>
                <c:pt idx="4">
                  <c:v>9.2237409574486122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University Hospitals Bristol and Weston NHS Foundation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9.095840857204804</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4.7286417639671123</c:v>
                </c:pt>
                <c:pt idx="1">
                  <c:v>8.4198092598060494</c:v>
                </c:pt>
                <c:pt idx="2">
                  <c:v>8.8605858542549925</c:v>
                </c:pt>
                <c:pt idx="3">
                  <c:v>6.6271720001416421</c:v>
                </c:pt>
                <c:pt idx="4">
                  <c:v>9.1601716800712421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4.513074126480582</c:v>
                </c:pt>
                <c:pt idx="1">
                  <c:v>8.2169881909637006</c:v>
                </c:pt>
                <c:pt idx="2">
                  <c:v>8.7275497767524755</c:v>
                </c:pt>
                <c:pt idx="3">
                  <c:v>6.5325733279171949</c:v>
                </c:pt>
                <c:pt idx="4">
                  <c:v>9.0860703319617109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0.1762269866212236</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0.18160573027458327</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5.0630319820596625E-2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0.52857332794440026</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5.0630319820596625E-2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0.18160573027458327</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0.22717801930315318</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9.095840857204804</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Somerset NHS Foundation Trust</c:v>
                </c:pt>
                <c:pt idx="3">
                  <c:v>North Bristol NHS Trust</c:v>
                </c:pt>
                <c:pt idx="4">
                  <c:v>Torbay and South Devon NHS Foundation Trust</c:v>
                </c:pt>
              </c:strCache>
            </c:strRef>
          </c:cat>
          <c:val>
            <c:numRef>
              <c:f>Sheet1!$B$2:$B$6</c:f>
              <c:numCache>
                <c:formatCode>0.0</c:formatCode>
                <c:ptCount val="5"/>
                <c:pt idx="0">
                  <c:v>7.9364282176274008</c:v>
                </c:pt>
                <c:pt idx="1">
                  <c:v>8.0146289154416888</c:v>
                </c:pt>
                <c:pt idx="2">
                  <c:v>8.1840883574778491</c:v>
                </c:pt>
                <c:pt idx="3">
                  <c:v>8.1986326525694651</c:v>
                </c:pt>
                <c:pt idx="4">
                  <c:v>8.2024840563692774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Somerset NHS Foundation Trust</c:v>
                </c:pt>
                <c:pt idx="3">
                  <c:v>North Bristol NHS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Dorset NHS Foundation Trust</c:v>
                </c:pt>
                <c:pt idx="2">
                  <c:v>Gloucestershire Hospitals NHS Foundation Trust</c:v>
                </c:pt>
                <c:pt idx="3">
                  <c:v>University Hospitals Plymouth NHS Trust</c:v>
                </c:pt>
                <c:pt idx="4">
                  <c:v>Royal Cornwall Hospitals NHS Trust</c:v>
                </c:pt>
              </c:strCache>
            </c:strRef>
          </c:cat>
          <c:val>
            <c:numRef>
              <c:f>Sheet1!$B$2:$B$6</c:f>
              <c:numCache>
                <c:formatCode>0.0</c:formatCode>
                <c:ptCount val="5"/>
                <c:pt idx="0">
                  <c:v>8.5627624113274958</c:v>
                </c:pt>
                <c:pt idx="1">
                  <c:v>8.3249539537482686</c:v>
                </c:pt>
                <c:pt idx="2">
                  <c:v>8.3196090744257436</c:v>
                </c:pt>
                <c:pt idx="3">
                  <c:v>8.3111999350640513</c:v>
                </c:pt>
                <c:pt idx="4">
                  <c:v>8.2829256850422937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Dorset NHS Foundation Trust</c:v>
                </c:pt>
                <c:pt idx="2">
                  <c:v>Gloucestershire Hospitals NHS Foundation Trust</c:v>
                </c:pt>
                <c:pt idx="3">
                  <c:v>University Hospitals Plymouth NHS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7.9364282176274008</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6.1836333605077343E-2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0.27137021648546966</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7.5655987449681383E-2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0.7898377337314253</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7.5655987449682272E-2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0.27137021648546877</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0.51516159430412856</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7.9364282176274008</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The Great Western Hospital (109)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The Great Western Hospital (109)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The Great Western Hospital (109)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The Great Western Hospital (109)</c:v>
                </c:pt>
              </c:strCache>
            </c:strRef>
          </c:cat>
          <c:val>
            <c:numRef>
              <c:f>Sheet1!$G$2:$G$3</c:f>
              <c:numCache>
                <c:formatCode>0.0;;</c:formatCode>
                <c:ptCount val="2"/>
                <c:pt idx="0">
                  <c:v>6.8269176835040319</c:v>
                </c:pt>
                <c:pt idx="1">
                  <c:v>6.8269176835040319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The Great Western Hospital (109)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The Great Western Hospital (109)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The Great Western Hospital (109)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3.1730823164959681</c:v>
                </c:pt>
                <c:pt idx="1">
                  <c:v>3.1730823164959681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The Great Western Hospital (110)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The Great Western Hospital (110)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The Great Western Hospital (110)</c:v>
                </c:pt>
              </c:strCache>
            </c:strRef>
          </c:cat>
          <c:val>
            <c:numRef>
              <c:f>Sheet1!$F$2:$F$3</c:f>
              <c:numCache>
                <c:formatCode>0.0;;</c:formatCode>
                <c:ptCount val="2"/>
                <c:pt idx="0">
                  <c:v>6.8757862392340803</c:v>
                </c:pt>
                <c:pt idx="1">
                  <c:v>6.8757862392340803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The Great Western Hospital (110)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The Great Western Hospital (110)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The Great Western Hospital (110)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The Great Western Hospital (110)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3.1242137607659197</c:v>
                </c:pt>
                <c:pt idx="1">
                  <c:v>3.1242137607659197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The Great Western Hospital (428)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The Great Western Hospital (428)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The Great Western Hospital (428)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The Great Western Hospital (428)</c:v>
                </c:pt>
              </c:strCache>
            </c:strRef>
          </c:cat>
          <c:val>
            <c:numRef>
              <c:f>Sheet1!$G$2:$G$3</c:f>
              <c:numCache>
                <c:formatCode>0.0;;</c:formatCode>
                <c:ptCount val="2"/>
                <c:pt idx="0">
                  <c:v>5.8736496497269952</c:v>
                </c:pt>
                <c:pt idx="1">
                  <c:v>5.8736496497269952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The Great Western Hospital (428)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The Great Western Hospital (428)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The Great Western Hospital (428)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4.1263503502730048</c:v>
                </c:pt>
                <c:pt idx="1">
                  <c:v>4.1263503502730048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The Great Western Hospital (269)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The Great Western Hospital (269)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The Great Western Hospital (269)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The Great Western Hospital (269)</c:v>
                </c:pt>
              </c:strCache>
            </c:strRef>
          </c:cat>
          <c:val>
            <c:numRef>
              <c:f>Sheet1!$G$2:$G$3</c:f>
              <c:numCache>
                <c:formatCode>0.0;;</c:formatCode>
                <c:ptCount val="2"/>
                <c:pt idx="0">
                  <c:v>5.0378108180374719</c:v>
                </c:pt>
                <c:pt idx="1">
                  <c:v>5.0378108180374719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The Great Western Hospital (269)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The Great Western Hospital (269)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The Great Western Hospital (269)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4.9621891819625281</c:v>
                </c:pt>
                <c:pt idx="1">
                  <c:v>4.9621891819625281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Sheet1!$G$2:$G$3</c:f>
              <c:numCache>
                <c:formatCode>0.0;;</c:formatCode>
                <c:ptCount val="2"/>
                <c:pt idx="0">
                  <c:v>8.2862786867082896</c:v>
                </c:pt>
                <c:pt idx="1">
                  <c:v>8.2862786867082896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The Great Western Hospital (434)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1.7137213132917104</c:v>
                </c:pt>
                <c:pt idx="1">
                  <c:v>1.7137213132917104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82316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RN3 | Great Western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82316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RN3 | Great Western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RN3 | Great Western Hospitals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Great Western Hospitals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5191745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q42. Before you left hospital, did you know what would happen next with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875103096"/>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73881947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Doctors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When doctors spoke about your care in front of you, were you included in the conversation?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q8_6. Were you ever prevented from sleeping at night by any of the following?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497845546"/>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3604168641"/>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 How would you rate the quality of information you were given, while you were on the waiting list to be admitted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3715514514"/>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Q34. Were you given enough information about the care and treatment you would receive while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Q42. Before you left hospital, did you know what would happen next with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Great Western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Great Western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441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Information about medicine to take at home:</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being given information about medicines they were to take at home</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Inclusion in conversation:</a:t>
            </a:r>
            <a:r>
              <a:rPr lang="en-GB" sz="1250">
                <a:solidFill>
                  <a:prstClr val="black"/>
                </a:solidFill>
                <a:latin typeface="Arial"/>
              </a:rPr>
              <a:t> </a:t>
            </a:r>
            <a:r>
              <a:rPr lang="en-GB" sz="1250" b="0">
                <a:solidFill>
                  <a:prstClr val="black"/>
                </a:solidFill>
                <a:latin typeface="Arial"/>
              </a:rPr>
              <a:t>Patients being included in conversation when doctors are speaking about their care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room temperature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waiting list: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lang="en-GB" sz="1250">
                <a:solidFill>
                  <a:prstClr val="black"/>
                </a:solidFill>
                <a:latin typeface="Arial"/>
              </a:rPr>
              <a:t> </a:t>
            </a:r>
            <a:r>
              <a:rPr lang="en-GB" sz="1250" b="0" noProof="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virtual wards:</a:t>
            </a:r>
            <a:r>
              <a:rPr lang="en-GB" sz="1250">
                <a:solidFill>
                  <a:prstClr val="black"/>
                </a:solidFill>
                <a:latin typeface="Arial"/>
              </a:rPr>
              <a:t> </a:t>
            </a:r>
            <a:r>
              <a:rPr lang="en-GB" sz="1250" b="0">
                <a:solidFill>
                  <a:prstClr val="black"/>
                </a:solidFill>
                <a:latin typeface="Arial"/>
              </a:rPr>
              <a:t>Patients getting information about risks &amp; benefits of continuing treatment on virtual wards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Next step:</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knowing what would happen next with their care before they left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40411933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204508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75148992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75470200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798748214"/>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675380732"/>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3237584262"/>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96115709"/>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4822156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9461667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561051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88146646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85841750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594914069"/>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150027171"/>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200688086"/>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4132433186"/>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62518207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1967447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573069249"/>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80708962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8066176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5845703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709021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76738983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93031678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807319193"/>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4226073942"/>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186150882"/>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182120068"/>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34186608"/>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4575575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8326715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988431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981937414"/>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91624921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9565282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487784111"/>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810378702"/>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5687890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8673146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290617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5643193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75056033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332822510"/>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414886880"/>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906260631"/>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406400451"/>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4267747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53436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240888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3793373369"/>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955832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554277081"/>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510636525"/>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44238880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073813519"/>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8517456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562736068"/>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655663600"/>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833025572"/>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337554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904112115"/>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476913070"/>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4106150960"/>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425837621"/>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482305219"/>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75554772"/>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660291611"/>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7365022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601003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262221094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32398419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264654527"/>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344030006"/>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7470325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856498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523864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008875771"/>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158361471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54635003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1709659304"/>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894508894"/>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1936275"/>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8031466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066890756"/>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61225983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57278561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93059209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5925229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883665162"/>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699926408"/>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471693126"/>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42317834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3512956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162522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055909076"/>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26021200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86476870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0907070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2471053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209901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249623506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52121845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4365954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40147400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5269956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381653759"/>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800774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60600729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08017163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8005155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35753632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71631416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29956560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165040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380509278"/>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2553799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91591386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59488435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56303577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9059047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85899365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66090063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61449502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17793908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82611063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1890121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45557373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28894680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7695609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0992425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74762349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0787362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65084958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46599180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284903707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1827869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48408804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1408499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79175479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30697458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486102875"/>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13599485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011642277"/>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4081722246"/>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383270678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6196895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00504865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94117740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27529842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19486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82312166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64566011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7228412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9275406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30526744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4783886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59545104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73566981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69310092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84637675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8256545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03036567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404384757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61719980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22146965"/>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646919049"/>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9221101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89190829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434</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037681616"/>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863352523"/>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5643561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61519329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434</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7435073"/>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84440137"/>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45788038"/>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35890577"/>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14407183"/>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83010865"/>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30195999"/>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56941707"/>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3857435"/>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70736444"/>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2805562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9198050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8340988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0765976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43946467"/>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949049759"/>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79%</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441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74%</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26%</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4278691655"/>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692550927"/>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4093806841"/>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118621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175661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759121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1788336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8211817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2464101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663043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3851775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5793691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5536017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26107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1995389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6204296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5075268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183795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1399903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0780802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5744842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94794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575387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0097719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1568903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795844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2871093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004115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4112363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607499769"/>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79079513"/>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246759310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176445497"/>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020711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0675275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168616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0322657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064382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7929497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1941914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476318821"/>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46217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0450601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713500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7522189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704165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8576899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1434286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405678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9136942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40160009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0179958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76539798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758526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0541341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10902</TotalTime>
  <Words>15918</Words>
  <Application>Microsoft Office PowerPoint</Application>
  <PresentationFormat>Widescreen</PresentationFormat>
  <Paragraphs>2010</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Great Western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2025-08-03T22:44:43Z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